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Lst>
  <p:sldSz cy="6858000" cx="12192000"/>
  <p:notesSz cx="6858000" cy="9144000"/>
  <p:embeddedFontLst>
    <p:embeddedFont>
      <p:font typeface="Roboto"/>
      <p:regular r:id="rId29"/>
      <p:bold r:id="rId30"/>
      <p:italic r:id="rId31"/>
      <p:boldItalic r:id="rId32"/>
    </p:embeddedFont>
    <p:embeddedFont>
      <p:font typeface="Rubik"/>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7" roundtripDataSignature="AMtx7mjcp93ve2CZKiobH3hbitfY8CCts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7.xml"/><Relationship Id="rId33" Type="http://schemas.openxmlformats.org/officeDocument/2006/relationships/font" Target="fonts/Rubik-regular.fntdata"/><Relationship Id="rId10" Type="http://schemas.openxmlformats.org/officeDocument/2006/relationships/slide" Target="slides/slide6.xml"/><Relationship Id="rId32" Type="http://schemas.openxmlformats.org/officeDocument/2006/relationships/font" Target="fonts/Roboto-boldItalic.fntdata"/><Relationship Id="rId13" Type="http://schemas.openxmlformats.org/officeDocument/2006/relationships/slide" Target="slides/slide9.xml"/><Relationship Id="rId35" Type="http://schemas.openxmlformats.org/officeDocument/2006/relationships/font" Target="fonts/Rubik-italic.fntdata"/><Relationship Id="rId12" Type="http://schemas.openxmlformats.org/officeDocument/2006/relationships/slide" Target="slides/slide8.xml"/><Relationship Id="rId34" Type="http://schemas.openxmlformats.org/officeDocument/2006/relationships/font" Target="fonts/Rubik-bold.fntdata"/><Relationship Id="rId15" Type="http://schemas.openxmlformats.org/officeDocument/2006/relationships/slide" Target="slides/slide11.xml"/><Relationship Id="rId37" Type="http://customschemas.google.com/relationships/presentationmetadata" Target="metadata"/><Relationship Id="rId14" Type="http://schemas.openxmlformats.org/officeDocument/2006/relationships/slide" Target="slides/slide10.xml"/><Relationship Id="rId36" Type="http://schemas.openxmlformats.org/officeDocument/2006/relationships/font" Target="fonts/Rubik-boldItalic.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2.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c6744c528a_0_1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gc6744c528a_0_118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 name="Shape 732"/>
        <p:cNvGrpSpPr/>
        <p:nvPr/>
      </p:nvGrpSpPr>
      <p:grpSpPr>
        <a:xfrm>
          <a:off x="0" y="0"/>
          <a:ext cx="0" cy="0"/>
          <a:chOff x="0" y="0"/>
          <a:chExt cx="0" cy="0"/>
        </a:xfrm>
      </p:grpSpPr>
      <p:sp>
        <p:nvSpPr>
          <p:cNvPr id="733" name="Google Shape;733;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 name="Shape 800"/>
        <p:cNvGrpSpPr/>
        <p:nvPr/>
      </p:nvGrpSpPr>
      <p:grpSpPr>
        <a:xfrm>
          <a:off x="0" y="0"/>
          <a:ext cx="0" cy="0"/>
          <a:chOff x="0" y="0"/>
          <a:chExt cx="0" cy="0"/>
        </a:xfrm>
      </p:grpSpPr>
      <p:sp>
        <p:nvSpPr>
          <p:cNvPr id="801" name="Google Shape;801;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 name="Shape 834"/>
        <p:cNvGrpSpPr/>
        <p:nvPr/>
      </p:nvGrpSpPr>
      <p:grpSpPr>
        <a:xfrm>
          <a:off x="0" y="0"/>
          <a:ext cx="0" cy="0"/>
          <a:chOff x="0" y="0"/>
          <a:chExt cx="0" cy="0"/>
        </a:xfrm>
      </p:grpSpPr>
      <p:sp>
        <p:nvSpPr>
          <p:cNvPr id="835" name="Google Shape;835;gc6749d8771_0_24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36" name="Google Shape;836;gc6749d8771_0_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 name="Shape 841"/>
        <p:cNvGrpSpPr/>
        <p:nvPr/>
      </p:nvGrpSpPr>
      <p:grpSpPr>
        <a:xfrm>
          <a:off x="0" y="0"/>
          <a:ext cx="0" cy="0"/>
          <a:chOff x="0" y="0"/>
          <a:chExt cx="0" cy="0"/>
        </a:xfrm>
      </p:grpSpPr>
      <p:sp>
        <p:nvSpPr>
          <p:cNvPr id="842" name="Google Shape;842;gc6749d8771_0_26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43" name="Google Shape;843;gc6749d8771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8" name="Shape 848"/>
        <p:cNvGrpSpPr/>
        <p:nvPr/>
      </p:nvGrpSpPr>
      <p:grpSpPr>
        <a:xfrm>
          <a:off x="0" y="0"/>
          <a:ext cx="0" cy="0"/>
          <a:chOff x="0" y="0"/>
          <a:chExt cx="0" cy="0"/>
        </a:xfrm>
      </p:grpSpPr>
      <p:sp>
        <p:nvSpPr>
          <p:cNvPr id="849" name="Google Shape;849;gc6749d8771_0_25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50" name="Google Shape;850;gc6749d8771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c6744c528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gc6744c528a_0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 name="Shape 12"/>
        <p:cNvGrpSpPr/>
        <p:nvPr/>
      </p:nvGrpSpPr>
      <p:grpSpPr>
        <a:xfrm>
          <a:off x="0" y="0"/>
          <a:ext cx="0" cy="0"/>
          <a:chOff x="0" y="0"/>
          <a:chExt cx="0" cy="0"/>
        </a:xfrm>
      </p:grpSpPr>
      <p:pic>
        <p:nvPicPr>
          <p:cNvPr descr="Droplets-HD-Title-R1d.png" id="13" name="Google Shape;13;p21"/>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14" name="Google Shape;14;p21"/>
          <p:cNvSpPr txBox="1"/>
          <p:nvPr>
            <p:ph type="ctrTitle"/>
          </p:nvPr>
        </p:nvSpPr>
        <p:spPr>
          <a:xfrm>
            <a:off x="1751012" y="1300785"/>
            <a:ext cx="8690100" cy="2509200"/>
          </a:xfrm>
          <a:prstGeom prst="rect">
            <a:avLst/>
          </a:prstGeom>
          <a:noFill/>
          <a:ln>
            <a:noFill/>
          </a:ln>
        </p:spPr>
        <p:txBody>
          <a:bodyPr anchorCtr="0" anchor="b" bIns="45700" lIns="91425" spcFirstLastPara="1" rIns="91425" wrap="square" tIns="45700">
            <a:normAutofit/>
          </a:bodyPr>
          <a:lstStyle>
            <a:lvl1pPr lvl="0" rtl="0" algn="ctr">
              <a:lnSpc>
                <a:spcPct val="90000"/>
              </a:lnSpc>
              <a:spcBef>
                <a:spcPts val="0"/>
              </a:spcBef>
              <a:spcAft>
                <a:spcPts val="0"/>
              </a:spcAft>
              <a:buClr>
                <a:schemeClr val="dk1"/>
              </a:buClr>
              <a:buSzPts val="4800"/>
              <a:buFont typeface="Twentieth Century"/>
              <a:buNone/>
              <a:defRPr sz="48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 name="Google Shape;15;p21"/>
          <p:cNvSpPr txBox="1"/>
          <p:nvPr>
            <p:ph idx="1" type="subTitle"/>
          </p:nvPr>
        </p:nvSpPr>
        <p:spPr>
          <a:xfrm>
            <a:off x="1751012" y="3886200"/>
            <a:ext cx="8690100" cy="1371600"/>
          </a:xfrm>
          <a:prstGeom prst="rect">
            <a:avLst/>
          </a:prstGeom>
          <a:noFill/>
          <a:ln>
            <a:noFill/>
          </a:ln>
        </p:spPr>
        <p:txBody>
          <a:bodyPr anchorCtr="0" anchor="t" bIns="45700" lIns="91425" spcFirstLastPara="1" rIns="91425" wrap="square" tIns="45700">
            <a:normAutofit/>
          </a:bodyPr>
          <a:lstStyle>
            <a:lvl1pPr lvl="0" rtl="0" algn="ctr">
              <a:lnSpc>
                <a:spcPct val="120000"/>
              </a:lnSpc>
              <a:spcBef>
                <a:spcPts val="1000"/>
              </a:spcBef>
              <a:spcAft>
                <a:spcPts val="0"/>
              </a:spcAft>
              <a:buSzPts val="2200"/>
              <a:buNone/>
              <a:defRPr sz="2200">
                <a:solidFill>
                  <a:srgbClr val="7F7F7F"/>
                </a:solidFill>
              </a:defRPr>
            </a:lvl1pPr>
            <a:lvl2pPr lvl="1" rtl="0" algn="ctr">
              <a:lnSpc>
                <a:spcPct val="120000"/>
              </a:lnSpc>
              <a:spcBef>
                <a:spcPts val="500"/>
              </a:spcBef>
              <a:spcAft>
                <a:spcPts val="0"/>
              </a:spcAft>
              <a:buSzPts val="2000"/>
              <a:buNone/>
              <a:defRPr sz="2000"/>
            </a:lvl2pPr>
            <a:lvl3pPr lvl="2" rtl="0" algn="ctr">
              <a:lnSpc>
                <a:spcPct val="120000"/>
              </a:lnSpc>
              <a:spcBef>
                <a:spcPts val="500"/>
              </a:spcBef>
              <a:spcAft>
                <a:spcPts val="0"/>
              </a:spcAft>
              <a:buSzPts val="1800"/>
              <a:buNone/>
              <a:defRPr sz="1800"/>
            </a:lvl3pPr>
            <a:lvl4pPr lvl="3" rtl="0" algn="ctr">
              <a:lnSpc>
                <a:spcPct val="120000"/>
              </a:lnSpc>
              <a:spcBef>
                <a:spcPts val="500"/>
              </a:spcBef>
              <a:spcAft>
                <a:spcPts val="0"/>
              </a:spcAft>
              <a:buSzPts val="1600"/>
              <a:buNone/>
              <a:defRPr sz="1600"/>
            </a:lvl4pPr>
            <a:lvl5pPr lvl="4" rtl="0" algn="ctr">
              <a:lnSpc>
                <a:spcPct val="120000"/>
              </a:lnSpc>
              <a:spcBef>
                <a:spcPts val="500"/>
              </a:spcBef>
              <a:spcAft>
                <a:spcPts val="0"/>
              </a:spcAft>
              <a:buSzPts val="1600"/>
              <a:buNone/>
              <a:defRPr sz="1600"/>
            </a:lvl5pPr>
            <a:lvl6pPr lvl="5" rtl="0" algn="ctr">
              <a:lnSpc>
                <a:spcPct val="120000"/>
              </a:lnSpc>
              <a:spcBef>
                <a:spcPts val="500"/>
              </a:spcBef>
              <a:spcAft>
                <a:spcPts val="0"/>
              </a:spcAft>
              <a:buSzPts val="1600"/>
              <a:buNone/>
              <a:defRPr sz="1600"/>
            </a:lvl6pPr>
            <a:lvl7pPr lvl="6" rtl="0" algn="ctr">
              <a:lnSpc>
                <a:spcPct val="120000"/>
              </a:lnSpc>
              <a:spcBef>
                <a:spcPts val="500"/>
              </a:spcBef>
              <a:spcAft>
                <a:spcPts val="0"/>
              </a:spcAft>
              <a:buSzPts val="1600"/>
              <a:buNone/>
              <a:defRPr sz="1600"/>
            </a:lvl7pPr>
            <a:lvl8pPr lvl="7" rtl="0" algn="ctr">
              <a:lnSpc>
                <a:spcPct val="120000"/>
              </a:lnSpc>
              <a:spcBef>
                <a:spcPts val="500"/>
              </a:spcBef>
              <a:spcAft>
                <a:spcPts val="0"/>
              </a:spcAft>
              <a:buSzPts val="1600"/>
              <a:buNone/>
              <a:defRPr sz="1600"/>
            </a:lvl8pPr>
            <a:lvl9pPr lvl="8" rtl="0" algn="ctr">
              <a:lnSpc>
                <a:spcPct val="120000"/>
              </a:lnSpc>
              <a:spcBef>
                <a:spcPts val="500"/>
              </a:spcBef>
              <a:spcAft>
                <a:spcPts val="0"/>
              </a:spcAft>
              <a:buSzPts val="1600"/>
              <a:buNone/>
              <a:defRPr sz="1600"/>
            </a:lvl9pPr>
          </a:lstStyle>
          <a:p/>
        </p:txBody>
      </p:sp>
      <p:sp>
        <p:nvSpPr>
          <p:cNvPr id="16" name="Google Shape;16;p21"/>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 name="Google Shape;17;p21"/>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8" name="Google Shape;18;p21"/>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6" name="Shape 76"/>
        <p:cNvGrpSpPr/>
        <p:nvPr/>
      </p:nvGrpSpPr>
      <p:grpSpPr>
        <a:xfrm>
          <a:off x="0" y="0"/>
          <a:ext cx="0" cy="0"/>
          <a:chOff x="0" y="0"/>
          <a:chExt cx="0" cy="0"/>
        </a:xfrm>
      </p:grpSpPr>
      <p:pic>
        <p:nvPicPr>
          <p:cNvPr descr="Droplets-HD-Content-R1d.png" id="77" name="Google Shape;77;p30"/>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78" name="Google Shape;78;p30"/>
          <p:cNvSpPr txBox="1"/>
          <p:nvPr>
            <p:ph type="title"/>
          </p:nvPr>
        </p:nvSpPr>
        <p:spPr>
          <a:xfrm>
            <a:off x="913774" y="609600"/>
            <a:ext cx="5934900" cy="2023200"/>
          </a:xfrm>
          <a:prstGeom prst="rect">
            <a:avLst/>
          </a:prstGeom>
          <a:noFill/>
          <a:ln>
            <a:noFill/>
          </a:ln>
        </p:spPr>
        <p:txBody>
          <a:bodyPr anchorCtr="0" anchor="b" bIns="45700" lIns="91425" spcFirstLastPara="1" rIns="91425" wrap="square" tIns="45700">
            <a:normAutofit/>
          </a:bodyPr>
          <a:lstStyle>
            <a:lvl1pPr lvl="0" rtl="0" algn="ctr">
              <a:lnSpc>
                <a:spcPct val="90000"/>
              </a:lnSpc>
              <a:spcBef>
                <a:spcPts val="0"/>
              </a:spcBef>
              <a:spcAft>
                <a:spcPts val="0"/>
              </a:spcAft>
              <a:buClr>
                <a:schemeClr val="dk1"/>
              </a:buClr>
              <a:buSzPts val="3200"/>
              <a:buFont typeface="Twentieth Century"/>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9" name="Google Shape;79;p30"/>
          <p:cNvSpPr/>
          <p:nvPr>
            <p:ph idx="2" type="pic"/>
          </p:nvPr>
        </p:nvSpPr>
        <p:spPr>
          <a:xfrm>
            <a:off x="7424803" y="609601"/>
            <a:ext cx="3255300" cy="5181600"/>
          </a:xfrm>
          <a:prstGeom prst="roundRect">
            <a:avLst>
              <a:gd fmla="val 4943" name="adj"/>
            </a:avLst>
          </a:prstGeom>
          <a:noFill/>
          <a:ln cap="sq" cmpd="sng" w="82550">
            <a:solidFill>
              <a:srgbClr val="EAEAEA"/>
            </a:solidFill>
            <a:prstDash val="solid"/>
            <a:miter lim="800000"/>
            <a:headEnd len="sm" w="sm" type="none"/>
            <a:tailEnd len="sm" w="sm" type="none"/>
          </a:ln>
        </p:spPr>
        <p:txBody>
          <a:bodyPr anchorCtr="0" anchor="t" bIns="45700" lIns="91425" spcFirstLastPara="1" rIns="91425" wrap="square" tIns="45700">
            <a:normAutofit/>
          </a:bodyPr>
          <a:lstStyle>
            <a:lvl1pPr lvl="0" marR="0" rtl="0" algn="l">
              <a:lnSpc>
                <a:spcPct val="120000"/>
              </a:lnSpc>
              <a:spcBef>
                <a:spcPts val="1000"/>
              </a:spcBef>
              <a:spcAft>
                <a:spcPts val="0"/>
              </a:spcAft>
              <a:buClr>
                <a:schemeClr val="dk1"/>
              </a:buClr>
              <a:buSzPts val="3200"/>
              <a:buFont typeface="Arial"/>
              <a:buNone/>
              <a:defRPr b="0" i="0" sz="3200" u="none" cap="none" strike="noStrike">
                <a:solidFill>
                  <a:schemeClr val="dk1"/>
                </a:solidFill>
                <a:latin typeface="Twentieth Century"/>
                <a:ea typeface="Twentieth Century"/>
                <a:cs typeface="Twentieth Century"/>
                <a:sym typeface="Twentieth Century"/>
              </a:defRPr>
            </a:lvl1pPr>
            <a:lvl2pPr lvl="1" marR="0" rtl="0" algn="l">
              <a:lnSpc>
                <a:spcPct val="120000"/>
              </a:lnSpc>
              <a:spcBef>
                <a:spcPts val="500"/>
              </a:spcBef>
              <a:spcAft>
                <a:spcPts val="0"/>
              </a:spcAft>
              <a:buClr>
                <a:schemeClr val="dk1"/>
              </a:buClr>
              <a:buSzPts val="2800"/>
              <a:buFont typeface="Arial"/>
              <a:buNone/>
              <a:defRPr b="0" i="0" sz="2800" u="none" cap="none" strike="noStrike">
                <a:solidFill>
                  <a:schemeClr val="dk1"/>
                </a:solidFill>
                <a:latin typeface="Twentieth Century"/>
                <a:ea typeface="Twentieth Century"/>
                <a:cs typeface="Twentieth Century"/>
                <a:sym typeface="Twentieth Century"/>
              </a:defRPr>
            </a:lvl2pPr>
            <a:lvl3pPr lvl="2" marR="0" rtl="0" algn="l">
              <a:lnSpc>
                <a:spcPct val="120000"/>
              </a:lnSpc>
              <a:spcBef>
                <a:spcPts val="500"/>
              </a:spcBef>
              <a:spcAft>
                <a:spcPts val="0"/>
              </a:spcAft>
              <a:buClr>
                <a:schemeClr val="dk1"/>
              </a:buClr>
              <a:buSzPts val="2400"/>
              <a:buFont typeface="Arial"/>
              <a:buNone/>
              <a:defRPr b="0" i="0" sz="2400" u="none" cap="none" strike="noStrike">
                <a:solidFill>
                  <a:schemeClr val="dk1"/>
                </a:solidFill>
                <a:latin typeface="Twentieth Century"/>
                <a:ea typeface="Twentieth Century"/>
                <a:cs typeface="Twentieth Century"/>
                <a:sym typeface="Twentieth Century"/>
              </a:defRPr>
            </a:lvl3pPr>
            <a:lvl4pPr lvl="3"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Twentieth Century"/>
                <a:ea typeface="Twentieth Century"/>
                <a:cs typeface="Twentieth Century"/>
                <a:sym typeface="Twentieth Century"/>
              </a:defRPr>
            </a:lvl4pPr>
            <a:lvl5pPr lvl="4"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Twentieth Century"/>
                <a:ea typeface="Twentieth Century"/>
                <a:cs typeface="Twentieth Century"/>
                <a:sym typeface="Twentieth Century"/>
              </a:defRPr>
            </a:lvl5pPr>
            <a:lvl6pPr lvl="5"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Twentieth Century"/>
                <a:ea typeface="Twentieth Century"/>
                <a:cs typeface="Twentieth Century"/>
                <a:sym typeface="Twentieth Century"/>
              </a:defRPr>
            </a:lvl6pPr>
            <a:lvl7pPr lvl="6"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Twentieth Century"/>
                <a:ea typeface="Twentieth Century"/>
                <a:cs typeface="Twentieth Century"/>
                <a:sym typeface="Twentieth Century"/>
              </a:defRPr>
            </a:lvl7pPr>
            <a:lvl8pPr lvl="7"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Twentieth Century"/>
                <a:ea typeface="Twentieth Century"/>
                <a:cs typeface="Twentieth Century"/>
                <a:sym typeface="Twentieth Century"/>
              </a:defRPr>
            </a:lvl8pPr>
            <a:lvl9pPr lvl="8"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Twentieth Century"/>
                <a:ea typeface="Twentieth Century"/>
                <a:cs typeface="Twentieth Century"/>
                <a:sym typeface="Twentieth Century"/>
              </a:defRPr>
            </a:lvl9pPr>
          </a:lstStyle>
          <a:p/>
        </p:txBody>
      </p:sp>
      <p:sp>
        <p:nvSpPr>
          <p:cNvPr id="80" name="Google Shape;80;p30"/>
          <p:cNvSpPr txBox="1"/>
          <p:nvPr>
            <p:ph idx="1" type="body"/>
          </p:nvPr>
        </p:nvSpPr>
        <p:spPr>
          <a:xfrm>
            <a:off x="913794" y="2632852"/>
            <a:ext cx="5934900" cy="3158400"/>
          </a:xfrm>
          <a:prstGeom prst="rect">
            <a:avLst/>
          </a:prstGeom>
          <a:noFill/>
          <a:ln>
            <a:noFill/>
          </a:ln>
        </p:spPr>
        <p:txBody>
          <a:bodyPr anchorCtr="0" anchor="t" bIns="45700" lIns="91425" spcFirstLastPara="1" rIns="91425" wrap="square" tIns="45700">
            <a:normAutofit/>
          </a:bodyPr>
          <a:lstStyle>
            <a:lvl1pPr indent="-228600" lvl="0" marL="457200" rtl="0" algn="ctr">
              <a:lnSpc>
                <a:spcPct val="120000"/>
              </a:lnSpc>
              <a:spcBef>
                <a:spcPts val="1000"/>
              </a:spcBef>
              <a:spcAft>
                <a:spcPts val="0"/>
              </a:spcAft>
              <a:buSzPts val="1600"/>
              <a:buNone/>
              <a:defRPr sz="1600"/>
            </a:lvl1pPr>
            <a:lvl2pPr indent="-228600" lvl="1" marL="914400" rtl="0" algn="l">
              <a:lnSpc>
                <a:spcPct val="120000"/>
              </a:lnSpc>
              <a:spcBef>
                <a:spcPts val="500"/>
              </a:spcBef>
              <a:spcAft>
                <a:spcPts val="0"/>
              </a:spcAft>
              <a:buSzPts val="1400"/>
              <a:buNone/>
              <a:defRPr sz="1400"/>
            </a:lvl2pPr>
            <a:lvl3pPr indent="-228600" lvl="2" marL="1371600" rtl="0" algn="l">
              <a:lnSpc>
                <a:spcPct val="120000"/>
              </a:lnSpc>
              <a:spcBef>
                <a:spcPts val="500"/>
              </a:spcBef>
              <a:spcAft>
                <a:spcPts val="0"/>
              </a:spcAft>
              <a:buSzPts val="1200"/>
              <a:buNone/>
              <a:defRPr sz="1200"/>
            </a:lvl3pPr>
            <a:lvl4pPr indent="-228600" lvl="3" marL="1828800" rtl="0" algn="l">
              <a:lnSpc>
                <a:spcPct val="120000"/>
              </a:lnSpc>
              <a:spcBef>
                <a:spcPts val="500"/>
              </a:spcBef>
              <a:spcAft>
                <a:spcPts val="0"/>
              </a:spcAft>
              <a:buSzPts val="1000"/>
              <a:buNone/>
              <a:defRPr sz="1000"/>
            </a:lvl4pPr>
            <a:lvl5pPr indent="-228600" lvl="4" marL="2286000" rtl="0" algn="l">
              <a:lnSpc>
                <a:spcPct val="120000"/>
              </a:lnSpc>
              <a:spcBef>
                <a:spcPts val="500"/>
              </a:spcBef>
              <a:spcAft>
                <a:spcPts val="0"/>
              </a:spcAft>
              <a:buSzPts val="1000"/>
              <a:buNone/>
              <a:defRPr sz="1000"/>
            </a:lvl5pPr>
            <a:lvl6pPr indent="-228600" lvl="5" marL="2743200" rtl="0" algn="l">
              <a:lnSpc>
                <a:spcPct val="120000"/>
              </a:lnSpc>
              <a:spcBef>
                <a:spcPts val="500"/>
              </a:spcBef>
              <a:spcAft>
                <a:spcPts val="0"/>
              </a:spcAft>
              <a:buSzPts val="1000"/>
              <a:buNone/>
              <a:defRPr sz="1000"/>
            </a:lvl6pPr>
            <a:lvl7pPr indent="-228600" lvl="6" marL="3200400" rtl="0" algn="l">
              <a:lnSpc>
                <a:spcPct val="120000"/>
              </a:lnSpc>
              <a:spcBef>
                <a:spcPts val="500"/>
              </a:spcBef>
              <a:spcAft>
                <a:spcPts val="0"/>
              </a:spcAft>
              <a:buSzPts val="1000"/>
              <a:buNone/>
              <a:defRPr sz="1000"/>
            </a:lvl7pPr>
            <a:lvl8pPr indent="-228600" lvl="7" marL="3657600" rtl="0" algn="l">
              <a:lnSpc>
                <a:spcPct val="120000"/>
              </a:lnSpc>
              <a:spcBef>
                <a:spcPts val="500"/>
              </a:spcBef>
              <a:spcAft>
                <a:spcPts val="0"/>
              </a:spcAft>
              <a:buSzPts val="1000"/>
              <a:buNone/>
              <a:defRPr sz="1000"/>
            </a:lvl8pPr>
            <a:lvl9pPr indent="-228600" lvl="8" marL="4114800" rtl="0" algn="l">
              <a:lnSpc>
                <a:spcPct val="120000"/>
              </a:lnSpc>
              <a:spcBef>
                <a:spcPts val="500"/>
              </a:spcBef>
              <a:spcAft>
                <a:spcPts val="0"/>
              </a:spcAft>
              <a:buSzPts val="1000"/>
              <a:buNone/>
              <a:defRPr sz="1000"/>
            </a:lvl9pPr>
          </a:lstStyle>
          <a:p/>
        </p:txBody>
      </p:sp>
      <p:sp>
        <p:nvSpPr>
          <p:cNvPr id="81" name="Google Shape;81;p30"/>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82" name="Google Shape;82;p30"/>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83" name="Google Shape;83;p30"/>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84" name="Shape 84"/>
        <p:cNvGrpSpPr/>
        <p:nvPr/>
      </p:nvGrpSpPr>
      <p:grpSpPr>
        <a:xfrm>
          <a:off x="0" y="0"/>
          <a:ext cx="0" cy="0"/>
          <a:chOff x="0" y="0"/>
          <a:chExt cx="0" cy="0"/>
        </a:xfrm>
      </p:grpSpPr>
      <p:pic>
        <p:nvPicPr>
          <p:cNvPr descr="Droplets-HD-Content-R1d.png" id="85" name="Google Shape;85;p31"/>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86" name="Google Shape;86;p31"/>
          <p:cNvSpPr txBox="1"/>
          <p:nvPr>
            <p:ph type="title"/>
          </p:nvPr>
        </p:nvSpPr>
        <p:spPr>
          <a:xfrm>
            <a:off x="913794" y="4289374"/>
            <a:ext cx="10364400" cy="811500"/>
          </a:xfrm>
          <a:prstGeom prst="rect">
            <a:avLst/>
          </a:prstGeom>
          <a:noFill/>
          <a:ln>
            <a:noFill/>
          </a:ln>
        </p:spPr>
        <p:txBody>
          <a:bodyPr anchorCtr="0" anchor="b" bIns="45700" lIns="91425" spcFirstLastPara="1" rIns="91425" wrap="square" tIns="45700">
            <a:normAutofit/>
          </a:bodyPr>
          <a:lstStyle>
            <a:lvl1pPr lvl="0" rtl="0" algn="ctr">
              <a:lnSpc>
                <a:spcPct val="90000"/>
              </a:lnSpc>
              <a:spcBef>
                <a:spcPts val="0"/>
              </a:spcBef>
              <a:spcAft>
                <a:spcPts val="0"/>
              </a:spcAft>
              <a:buClr>
                <a:schemeClr val="dk1"/>
              </a:buClr>
              <a:buSzPts val="3200"/>
              <a:buFont typeface="Twentieth Century"/>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7" name="Google Shape;87;p31"/>
          <p:cNvSpPr/>
          <p:nvPr>
            <p:ph idx="2" type="pic"/>
          </p:nvPr>
        </p:nvSpPr>
        <p:spPr>
          <a:xfrm>
            <a:off x="1184744" y="698261"/>
            <a:ext cx="9822600" cy="3214200"/>
          </a:xfrm>
          <a:prstGeom prst="roundRect">
            <a:avLst>
              <a:gd fmla="val 4944" name="adj"/>
            </a:avLst>
          </a:prstGeom>
          <a:noFill/>
          <a:ln cap="sq" cmpd="sng" w="82550">
            <a:solidFill>
              <a:srgbClr val="EAEAEA"/>
            </a:solidFill>
            <a:prstDash val="solid"/>
            <a:miter lim="800000"/>
            <a:headEnd len="sm" w="sm" type="none"/>
            <a:tailEnd len="sm" w="sm" type="none"/>
          </a:ln>
        </p:spPr>
        <p:txBody>
          <a:bodyPr anchorCtr="0" anchor="t" bIns="45700" lIns="91425" spcFirstLastPara="1" rIns="91425" wrap="square" tIns="45700">
            <a:normAutofit/>
          </a:bodyPr>
          <a:lstStyle>
            <a:lvl1pPr lvl="0" marR="0" rtl="0" algn="ctr">
              <a:lnSpc>
                <a:spcPct val="120000"/>
              </a:lnSpc>
              <a:spcBef>
                <a:spcPts val="1000"/>
              </a:spcBef>
              <a:spcAft>
                <a:spcPts val="0"/>
              </a:spcAft>
              <a:buClr>
                <a:schemeClr val="dk1"/>
              </a:buClr>
              <a:buSzPts val="3200"/>
              <a:buFont typeface="Arial"/>
              <a:buNone/>
              <a:defRPr b="0" i="0" sz="3200" u="none" cap="none" strike="noStrike">
                <a:solidFill>
                  <a:schemeClr val="dk1"/>
                </a:solidFill>
                <a:latin typeface="Twentieth Century"/>
                <a:ea typeface="Twentieth Century"/>
                <a:cs typeface="Twentieth Century"/>
                <a:sym typeface="Twentieth Century"/>
              </a:defRPr>
            </a:lvl1pPr>
            <a:lvl2pPr lvl="1" marR="0" rtl="0" algn="l">
              <a:lnSpc>
                <a:spcPct val="120000"/>
              </a:lnSpc>
              <a:spcBef>
                <a:spcPts val="500"/>
              </a:spcBef>
              <a:spcAft>
                <a:spcPts val="0"/>
              </a:spcAft>
              <a:buClr>
                <a:schemeClr val="dk1"/>
              </a:buClr>
              <a:buSzPts val="2800"/>
              <a:buFont typeface="Arial"/>
              <a:buNone/>
              <a:defRPr b="0" i="0" sz="2800" u="none" cap="none" strike="noStrike">
                <a:solidFill>
                  <a:schemeClr val="dk1"/>
                </a:solidFill>
                <a:latin typeface="Twentieth Century"/>
                <a:ea typeface="Twentieth Century"/>
                <a:cs typeface="Twentieth Century"/>
                <a:sym typeface="Twentieth Century"/>
              </a:defRPr>
            </a:lvl2pPr>
            <a:lvl3pPr lvl="2" marR="0" rtl="0" algn="l">
              <a:lnSpc>
                <a:spcPct val="120000"/>
              </a:lnSpc>
              <a:spcBef>
                <a:spcPts val="500"/>
              </a:spcBef>
              <a:spcAft>
                <a:spcPts val="0"/>
              </a:spcAft>
              <a:buClr>
                <a:schemeClr val="dk1"/>
              </a:buClr>
              <a:buSzPts val="2400"/>
              <a:buFont typeface="Arial"/>
              <a:buNone/>
              <a:defRPr b="0" i="0" sz="2400" u="none" cap="none" strike="noStrike">
                <a:solidFill>
                  <a:schemeClr val="dk1"/>
                </a:solidFill>
                <a:latin typeface="Twentieth Century"/>
                <a:ea typeface="Twentieth Century"/>
                <a:cs typeface="Twentieth Century"/>
                <a:sym typeface="Twentieth Century"/>
              </a:defRPr>
            </a:lvl3pPr>
            <a:lvl4pPr lvl="3"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Twentieth Century"/>
                <a:ea typeface="Twentieth Century"/>
                <a:cs typeface="Twentieth Century"/>
                <a:sym typeface="Twentieth Century"/>
              </a:defRPr>
            </a:lvl4pPr>
            <a:lvl5pPr lvl="4"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Twentieth Century"/>
                <a:ea typeface="Twentieth Century"/>
                <a:cs typeface="Twentieth Century"/>
                <a:sym typeface="Twentieth Century"/>
              </a:defRPr>
            </a:lvl5pPr>
            <a:lvl6pPr lvl="5"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Twentieth Century"/>
                <a:ea typeface="Twentieth Century"/>
                <a:cs typeface="Twentieth Century"/>
                <a:sym typeface="Twentieth Century"/>
              </a:defRPr>
            </a:lvl6pPr>
            <a:lvl7pPr lvl="6"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Twentieth Century"/>
                <a:ea typeface="Twentieth Century"/>
                <a:cs typeface="Twentieth Century"/>
                <a:sym typeface="Twentieth Century"/>
              </a:defRPr>
            </a:lvl7pPr>
            <a:lvl8pPr lvl="7"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Twentieth Century"/>
                <a:ea typeface="Twentieth Century"/>
                <a:cs typeface="Twentieth Century"/>
                <a:sym typeface="Twentieth Century"/>
              </a:defRPr>
            </a:lvl8pPr>
            <a:lvl9pPr lvl="8"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Twentieth Century"/>
                <a:ea typeface="Twentieth Century"/>
                <a:cs typeface="Twentieth Century"/>
                <a:sym typeface="Twentieth Century"/>
              </a:defRPr>
            </a:lvl9pPr>
          </a:lstStyle>
          <a:p/>
        </p:txBody>
      </p:sp>
      <p:sp>
        <p:nvSpPr>
          <p:cNvPr id="88" name="Google Shape;88;p31"/>
          <p:cNvSpPr txBox="1"/>
          <p:nvPr>
            <p:ph idx="1" type="body"/>
          </p:nvPr>
        </p:nvSpPr>
        <p:spPr>
          <a:xfrm>
            <a:off x="913774" y="5108728"/>
            <a:ext cx="10364400" cy="682500"/>
          </a:xfrm>
          <a:prstGeom prst="rect">
            <a:avLst/>
          </a:prstGeom>
          <a:noFill/>
          <a:ln>
            <a:noFill/>
          </a:ln>
        </p:spPr>
        <p:txBody>
          <a:bodyPr anchorCtr="0" anchor="t" bIns="45700" lIns="91425" spcFirstLastPara="1" rIns="91425" wrap="square" tIns="45700">
            <a:normAutofit/>
          </a:bodyPr>
          <a:lstStyle>
            <a:lvl1pPr indent="-228600" lvl="0" marL="457200" rtl="0" algn="ctr">
              <a:lnSpc>
                <a:spcPct val="120000"/>
              </a:lnSpc>
              <a:spcBef>
                <a:spcPts val="1000"/>
              </a:spcBef>
              <a:spcAft>
                <a:spcPts val="0"/>
              </a:spcAft>
              <a:buSzPts val="1600"/>
              <a:buNone/>
              <a:defRPr sz="1600"/>
            </a:lvl1pPr>
            <a:lvl2pPr indent="-228600" lvl="1" marL="914400" rtl="0" algn="l">
              <a:lnSpc>
                <a:spcPct val="120000"/>
              </a:lnSpc>
              <a:spcBef>
                <a:spcPts val="500"/>
              </a:spcBef>
              <a:spcAft>
                <a:spcPts val="0"/>
              </a:spcAft>
              <a:buSzPts val="1400"/>
              <a:buNone/>
              <a:defRPr sz="1400"/>
            </a:lvl2pPr>
            <a:lvl3pPr indent="-228600" lvl="2" marL="1371600" rtl="0" algn="l">
              <a:lnSpc>
                <a:spcPct val="120000"/>
              </a:lnSpc>
              <a:spcBef>
                <a:spcPts val="500"/>
              </a:spcBef>
              <a:spcAft>
                <a:spcPts val="0"/>
              </a:spcAft>
              <a:buSzPts val="1200"/>
              <a:buNone/>
              <a:defRPr sz="1200"/>
            </a:lvl3pPr>
            <a:lvl4pPr indent="-228600" lvl="3" marL="1828800" rtl="0" algn="l">
              <a:lnSpc>
                <a:spcPct val="120000"/>
              </a:lnSpc>
              <a:spcBef>
                <a:spcPts val="500"/>
              </a:spcBef>
              <a:spcAft>
                <a:spcPts val="0"/>
              </a:spcAft>
              <a:buSzPts val="1000"/>
              <a:buNone/>
              <a:defRPr sz="1000"/>
            </a:lvl4pPr>
            <a:lvl5pPr indent="-228600" lvl="4" marL="2286000" rtl="0" algn="l">
              <a:lnSpc>
                <a:spcPct val="120000"/>
              </a:lnSpc>
              <a:spcBef>
                <a:spcPts val="500"/>
              </a:spcBef>
              <a:spcAft>
                <a:spcPts val="0"/>
              </a:spcAft>
              <a:buSzPts val="1000"/>
              <a:buNone/>
              <a:defRPr sz="1000"/>
            </a:lvl5pPr>
            <a:lvl6pPr indent="-228600" lvl="5" marL="2743200" rtl="0" algn="l">
              <a:lnSpc>
                <a:spcPct val="120000"/>
              </a:lnSpc>
              <a:spcBef>
                <a:spcPts val="500"/>
              </a:spcBef>
              <a:spcAft>
                <a:spcPts val="0"/>
              </a:spcAft>
              <a:buSzPts val="1000"/>
              <a:buNone/>
              <a:defRPr sz="1000"/>
            </a:lvl6pPr>
            <a:lvl7pPr indent="-228600" lvl="6" marL="3200400" rtl="0" algn="l">
              <a:lnSpc>
                <a:spcPct val="120000"/>
              </a:lnSpc>
              <a:spcBef>
                <a:spcPts val="500"/>
              </a:spcBef>
              <a:spcAft>
                <a:spcPts val="0"/>
              </a:spcAft>
              <a:buSzPts val="1000"/>
              <a:buNone/>
              <a:defRPr sz="1000"/>
            </a:lvl7pPr>
            <a:lvl8pPr indent="-228600" lvl="7" marL="3657600" rtl="0" algn="l">
              <a:lnSpc>
                <a:spcPct val="120000"/>
              </a:lnSpc>
              <a:spcBef>
                <a:spcPts val="500"/>
              </a:spcBef>
              <a:spcAft>
                <a:spcPts val="0"/>
              </a:spcAft>
              <a:buSzPts val="1000"/>
              <a:buNone/>
              <a:defRPr sz="1000"/>
            </a:lvl8pPr>
            <a:lvl9pPr indent="-228600" lvl="8" marL="4114800" rtl="0" algn="l">
              <a:lnSpc>
                <a:spcPct val="120000"/>
              </a:lnSpc>
              <a:spcBef>
                <a:spcPts val="500"/>
              </a:spcBef>
              <a:spcAft>
                <a:spcPts val="0"/>
              </a:spcAft>
              <a:buSzPts val="1000"/>
              <a:buNone/>
              <a:defRPr sz="1000"/>
            </a:lvl9pPr>
          </a:lstStyle>
          <a:p/>
        </p:txBody>
      </p:sp>
      <p:sp>
        <p:nvSpPr>
          <p:cNvPr id="89" name="Google Shape;89;p31"/>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90" name="Google Shape;90;p31"/>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91" name="Google Shape;91;p31"/>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92" name="Shape 92"/>
        <p:cNvGrpSpPr/>
        <p:nvPr/>
      </p:nvGrpSpPr>
      <p:grpSpPr>
        <a:xfrm>
          <a:off x="0" y="0"/>
          <a:ext cx="0" cy="0"/>
          <a:chOff x="0" y="0"/>
          <a:chExt cx="0" cy="0"/>
        </a:xfrm>
      </p:grpSpPr>
      <p:pic>
        <p:nvPicPr>
          <p:cNvPr descr="Droplets-HD-Content-R1d.png" id="93" name="Google Shape;93;p32"/>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94" name="Google Shape;94;p32"/>
          <p:cNvSpPr txBox="1"/>
          <p:nvPr>
            <p:ph type="title"/>
          </p:nvPr>
        </p:nvSpPr>
        <p:spPr>
          <a:xfrm>
            <a:off x="913774" y="609599"/>
            <a:ext cx="10364400" cy="3427200"/>
          </a:xfrm>
          <a:prstGeom prst="rect">
            <a:avLst/>
          </a:prstGeom>
          <a:noFill/>
          <a:ln>
            <a:noFill/>
          </a:ln>
        </p:spPr>
        <p:txBody>
          <a:bodyPr anchorCtr="0" anchor="ctr" bIns="45700" lIns="91425" spcFirstLastPara="1" rIns="91425" wrap="square" tIns="45700">
            <a:normAutofit/>
          </a:bodyPr>
          <a:lstStyle>
            <a:lvl1pPr lvl="0" rtl="0" algn="ctr">
              <a:lnSpc>
                <a:spcPct val="90000"/>
              </a:lnSpc>
              <a:spcBef>
                <a:spcPts val="0"/>
              </a:spcBef>
              <a:spcAft>
                <a:spcPts val="0"/>
              </a:spcAft>
              <a:buClr>
                <a:schemeClr val="dk1"/>
              </a:buClr>
              <a:buSzPts val="3200"/>
              <a:buFont typeface="Twentieth Century"/>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5" name="Google Shape;95;p32"/>
          <p:cNvSpPr txBox="1"/>
          <p:nvPr>
            <p:ph idx="1" type="body"/>
          </p:nvPr>
        </p:nvSpPr>
        <p:spPr>
          <a:xfrm>
            <a:off x="913775" y="4204821"/>
            <a:ext cx="10364400" cy="1586400"/>
          </a:xfrm>
          <a:prstGeom prst="rect">
            <a:avLst/>
          </a:prstGeom>
          <a:noFill/>
          <a:ln>
            <a:noFill/>
          </a:ln>
        </p:spPr>
        <p:txBody>
          <a:bodyPr anchorCtr="0" anchor="ctr" bIns="45700" lIns="91425" spcFirstLastPara="1" rIns="91425" wrap="square" tIns="45700">
            <a:normAutofit/>
          </a:bodyPr>
          <a:lstStyle>
            <a:lvl1pPr indent="-228600" lvl="0" marL="457200" rtl="0" algn="ctr">
              <a:lnSpc>
                <a:spcPct val="120000"/>
              </a:lnSpc>
              <a:spcBef>
                <a:spcPts val="1000"/>
              </a:spcBef>
              <a:spcAft>
                <a:spcPts val="0"/>
              </a:spcAft>
              <a:buSzPts val="1600"/>
              <a:buNone/>
              <a:defRPr sz="1600"/>
            </a:lvl1pPr>
            <a:lvl2pPr indent="-228600" lvl="1" marL="914400" rtl="0" algn="l">
              <a:lnSpc>
                <a:spcPct val="120000"/>
              </a:lnSpc>
              <a:spcBef>
                <a:spcPts val="500"/>
              </a:spcBef>
              <a:spcAft>
                <a:spcPts val="0"/>
              </a:spcAft>
              <a:buSzPts val="1400"/>
              <a:buNone/>
              <a:defRPr sz="1400"/>
            </a:lvl2pPr>
            <a:lvl3pPr indent="-228600" lvl="2" marL="1371600" rtl="0" algn="l">
              <a:lnSpc>
                <a:spcPct val="120000"/>
              </a:lnSpc>
              <a:spcBef>
                <a:spcPts val="500"/>
              </a:spcBef>
              <a:spcAft>
                <a:spcPts val="0"/>
              </a:spcAft>
              <a:buSzPts val="1200"/>
              <a:buNone/>
              <a:defRPr sz="1200"/>
            </a:lvl3pPr>
            <a:lvl4pPr indent="-228600" lvl="3" marL="1828800" rtl="0" algn="l">
              <a:lnSpc>
                <a:spcPct val="120000"/>
              </a:lnSpc>
              <a:spcBef>
                <a:spcPts val="500"/>
              </a:spcBef>
              <a:spcAft>
                <a:spcPts val="0"/>
              </a:spcAft>
              <a:buSzPts val="1000"/>
              <a:buNone/>
              <a:defRPr sz="1000"/>
            </a:lvl4pPr>
            <a:lvl5pPr indent="-228600" lvl="4" marL="2286000" rtl="0" algn="l">
              <a:lnSpc>
                <a:spcPct val="120000"/>
              </a:lnSpc>
              <a:spcBef>
                <a:spcPts val="500"/>
              </a:spcBef>
              <a:spcAft>
                <a:spcPts val="0"/>
              </a:spcAft>
              <a:buSzPts val="1000"/>
              <a:buNone/>
              <a:defRPr sz="1000"/>
            </a:lvl5pPr>
            <a:lvl6pPr indent="-228600" lvl="5" marL="2743200" rtl="0" algn="l">
              <a:lnSpc>
                <a:spcPct val="120000"/>
              </a:lnSpc>
              <a:spcBef>
                <a:spcPts val="500"/>
              </a:spcBef>
              <a:spcAft>
                <a:spcPts val="0"/>
              </a:spcAft>
              <a:buSzPts val="1000"/>
              <a:buNone/>
              <a:defRPr sz="1000"/>
            </a:lvl6pPr>
            <a:lvl7pPr indent="-228600" lvl="6" marL="3200400" rtl="0" algn="l">
              <a:lnSpc>
                <a:spcPct val="120000"/>
              </a:lnSpc>
              <a:spcBef>
                <a:spcPts val="500"/>
              </a:spcBef>
              <a:spcAft>
                <a:spcPts val="0"/>
              </a:spcAft>
              <a:buSzPts val="1000"/>
              <a:buNone/>
              <a:defRPr sz="1000"/>
            </a:lvl7pPr>
            <a:lvl8pPr indent="-228600" lvl="7" marL="3657600" rtl="0" algn="l">
              <a:lnSpc>
                <a:spcPct val="120000"/>
              </a:lnSpc>
              <a:spcBef>
                <a:spcPts val="500"/>
              </a:spcBef>
              <a:spcAft>
                <a:spcPts val="0"/>
              </a:spcAft>
              <a:buSzPts val="1000"/>
              <a:buNone/>
              <a:defRPr sz="1000"/>
            </a:lvl8pPr>
            <a:lvl9pPr indent="-228600" lvl="8" marL="4114800" rtl="0" algn="l">
              <a:lnSpc>
                <a:spcPct val="120000"/>
              </a:lnSpc>
              <a:spcBef>
                <a:spcPts val="500"/>
              </a:spcBef>
              <a:spcAft>
                <a:spcPts val="0"/>
              </a:spcAft>
              <a:buSzPts val="1000"/>
              <a:buNone/>
              <a:defRPr sz="1000"/>
            </a:lvl9pPr>
          </a:lstStyle>
          <a:p/>
        </p:txBody>
      </p:sp>
      <p:sp>
        <p:nvSpPr>
          <p:cNvPr id="96" name="Google Shape;96;p32"/>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97" name="Google Shape;97;p32"/>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98" name="Google Shape;98;p32"/>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99" name="Shape 99"/>
        <p:cNvGrpSpPr/>
        <p:nvPr/>
      </p:nvGrpSpPr>
      <p:grpSpPr>
        <a:xfrm>
          <a:off x="0" y="0"/>
          <a:ext cx="0" cy="0"/>
          <a:chOff x="0" y="0"/>
          <a:chExt cx="0" cy="0"/>
        </a:xfrm>
      </p:grpSpPr>
      <p:pic>
        <p:nvPicPr>
          <p:cNvPr descr="Droplets-HD-Content-R1d.png" id="100" name="Google Shape;100;p33"/>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101" name="Google Shape;101;p33"/>
          <p:cNvSpPr txBox="1"/>
          <p:nvPr>
            <p:ph type="title"/>
          </p:nvPr>
        </p:nvSpPr>
        <p:spPr>
          <a:xfrm>
            <a:off x="1446212" y="609600"/>
            <a:ext cx="9302700" cy="2992800"/>
          </a:xfrm>
          <a:prstGeom prst="rect">
            <a:avLst/>
          </a:prstGeom>
          <a:noFill/>
          <a:ln>
            <a:noFill/>
          </a:ln>
        </p:spPr>
        <p:txBody>
          <a:bodyPr anchorCtr="0" anchor="ctr" bIns="45700" lIns="91425" spcFirstLastPara="1" rIns="91425" wrap="square" tIns="45700">
            <a:normAutofit/>
          </a:bodyPr>
          <a:lstStyle>
            <a:lvl1pPr lvl="0" rtl="0" algn="ctr">
              <a:lnSpc>
                <a:spcPct val="90000"/>
              </a:lnSpc>
              <a:spcBef>
                <a:spcPts val="0"/>
              </a:spcBef>
              <a:spcAft>
                <a:spcPts val="0"/>
              </a:spcAft>
              <a:buClr>
                <a:schemeClr val="dk1"/>
              </a:buClr>
              <a:buSzPts val="3200"/>
              <a:buFont typeface="Twentieth Century"/>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2" name="Google Shape;102;p33"/>
          <p:cNvSpPr txBox="1"/>
          <p:nvPr>
            <p:ph idx="1" type="body"/>
          </p:nvPr>
        </p:nvSpPr>
        <p:spPr>
          <a:xfrm>
            <a:off x="1720644" y="3610032"/>
            <a:ext cx="8752200" cy="594900"/>
          </a:xfrm>
          <a:prstGeom prst="rect">
            <a:avLst/>
          </a:prstGeom>
          <a:noFill/>
          <a:ln>
            <a:noFill/>
          </a:ln>
        </p:spPr>
        <p:txBody>
          <a:bodyPr anchorCtr="0" anchor="t" bIns="45700" lIns="91425" spcFirstLastPara="1" rIns="91425" wrap="square" tIns="45700">
            <a:normAutofit/>
          </a:bodyPr>
          <a:lstStyle>
            <a:lvl1pPr indent="-228600" lvl="0" marL="457200" rtl="0" algn="l">
              <a:lnSpc>
                <a:spcPct val="120000"/>
              </a:lnSpc>
              <a:spcBef>
                <a:spcPts val="1000"/>
              </a:spcBef>
              <a:spcAft>
                <a:spcPts val="0"/>
              </a:spcAft>
              <a:buSzPts val="1400"/>
              <a:buNone/>
              <a:defRPr sz="1400"/>
            </a:lvl1pPr>
            <a:lvl2pPr indent="-228600" lvl="1" marL="914400" rtl="0" algn="l">
              <a:lnSpc>
                <a:spcPct val="120000"/>
              </a:lnSpc>
              <a:spcBef>
                <a:spcPts val="500"/>
              </a:spcBef>
              <a:spcAft>
                <a:spcPts val="0"/>
              </a:spcAft>
              <a:buSzPts val="1400"/>
              <a:buNone/>
              <a:defRPr sz="1400"/>
            </a:lvl2pPr>
            <a:lvl3pPr indent="-228600" lvl="2" marL="1371600" rtl="0" algn="l">
              <a:lnSpc>
                <a:spcPct val="120000"/>
              </a:lnSpc>
              <a:spcBef>
                <a:spcPts val="500"/>
              </a:spcBef>
              <a:spcAft>
                <a:spcPts val="0"/>
              </a:spcAft>
              <a:buSzPts val="1200"/>
              <a:buNone/>
              <a:defRPr sz="1200"/>
            </a:lvl3pPr>
            <a:lvl4pPr indent="-228600" lvl="3" marL="1828800" rtl="0" algn="l">
              <a:lnSpc>
                <a:spcPct val="120000"/>
              </a:lnSpc>
              <a:spcBef>
                <a:spcPts val="500"/>
              </a:spcBef>
              <a:spcAft>
                <a:spcPts val="0"/>
              </a:spcAft>
              <a:buSzPts val="1000"/>
              <a:buNone/>
              <a:defRPr sz="1000"/>
            </a:lvl4pPr>
            <a:lvl5pPr indent="-228600" lvl="4" marL="2286000" rtl="0" algn="l">
              <a:lnSpc>
                <a:spcPct val="120000"/>
              </a:lnSpc>
              <a:spcBef>
                <a:spcPts val="500"/>
              </a:spcBef>
              <a:spcAft>
                <a:spcPts val="0"/>
              </a:spcAft>
              <a:buSzPts val="1000"/>
              <a:buNone/>
              <a:defRPr sz="1000"/>
            </a:lvl5pPr>
            <a:lvl6pPr indent="-228600" lvl="5" marL="2743200" rtl="0" algn="l">
              <a:lnSpc>
                <a:spcPct val="120000"/>
              </a:lnSpc>
              <a:spcBef>
                <a:spcPts val="500"/>
              </a:spcBef>
              <a:spcAft>
                <a:spcPts val="0"/>
              </a:spcAft>
              <a:buSzPts val="1000"/>
              <a:buNone/>
              <a:defRPr sz="1000"/>
            </a:lvl6pPr>
            <a:lvl7pPr indent="-228600" lvl="6" marL="3200400" rtl="0" algn="l">
              <a:lnSpc>
                <a:spcPct val="120000"/>
              </a:lnSpc>
              <a:spcBef>
                <a:spcPts val="500"/>
              </a:spcBef>
              <a:spcAft>
                <a:spcPts val="0"/>
              </a:spcAft>
              <a:buSzPts val="1000"/>
              <a:buNone/>
              <a:defRPr sz="1000"/>
            </a:lvl7pPr>
            <a:lvl8pPr indent="-228600" lvl="7" marL="3657600" rtl="0" algn="l">
              <a:lnSpc>
                <a:spcPct val="120000"/>
              </a:lnSpc>
              <a:spcBef>
                <a:spcPts val="500"/>
              </a:spcBef>
              <a:spcAft>
                <a:spcPts val="0"/>
              </a:spcAft>
              <a:buSzPts val="1000"/>
              <a:buNone/>
              <a:defRPr sz="1000"/>
            </a:lvl8pPr>
            <a:lvl9pPr indent="-228600" lvl="8" marL="4114800" rtl="0" algn="l">
              <a:lnSpc>
                <a:spcPct val="120000"/>
              </a:lnSpc>
              <a:spcBef>
                <a:spcPts val="500"/>
              </a:spcBef>
              <a:spcAft>
                <a:spcPts val="0"/>
              </a:spcAft>
              <a:buSzPts val="1000"/>
              <a:buNone/>
              <a:defRPr sz="1000"/>
            </a:lvl9pPr>
          </a:lstStyle>
          <a:p/>
        </p:txBody>
      </p:sp>
      <p:sp>
        <p:nvSpPr>
          <p:cNvPr id="103" name="Google Shape;103;p33"/>
          <p:cNvSpPr txBox="1"/>
          <p:nvPr>
            <p:ph idx="2" type="body"/>
          </p:nvPr>
        </p:nvSpPr>
        <p:spPr>
          <a:xfrm>
            <a:off x="913774" y="4372796"/>
            <a:ext cx="10364400" cy="1421100"/>
          </a:xfrm>
          <a:prstGeom prst="rect">
            <a:avLst/>
          </a:prstGeom>
          <a:noFill/>
          <a:ln>
            <a:noFill/>
          </a:ln>
        </p:spPr>
        <p:txBody>
          <a:bodyPr anchorCtr="0" anchor="ctr" bIns="45700" lIns="91425" spcFirstLastPara="1" rIns="91425" wrap="square" tIns="45700">
            <a:normAutofit/>
          </a:bodyPr>
          <a:lstStyle>
            <a:lvl1pPr indent="-228600" lvl="0" marL="457200" rtl="0" algn="ctr">
              <a:lnSpc>
                <a:spcPct val="120000"/>
              </a:lnSpc>
              <a:spcBef>
                <a:spcPts val="1000"/>
              </a:spcBef>
              <a:spcAft>
                <a:spcPts val="0"/>
              </a:spcAft>
              <a:buSzPts val="1600"/>
              <a:buNone/>
              <a:defRPr sz="1600"/>
            </a:lvl1pPr>
            <a:lvl2pPr indent="-228600" lvl="1" marL="914400" rtl="0" algn="l">
              <a:lnSpc>
                <a:spcPct val="120000"/>
              </a:lnSpc>
              <a:spcBef>
                <a:spcPts val="500"/>
              </a:spcBef>
              <a:spcAft>
                <a:spcPts val="0"/>
              </a:spcAft>
              <a:buSzPts val="1400"/>
              <a:buNone/>
              <a:defRPr sz="1400"/>
            </a:lvl2pPr>
            <a:lvl3pPr indent="-228600" lvl="2" marL="1371600" rtl="0" algn="l">
              <a:lnSpc>
                <a:spcPct val="120000"/>
              </a:lnSpc>
              <a:spcBef>
                <a:spcPts val="500"/>
              </a:spcBef>
              <a:spcAft>
                <a:spcPts val="0"/>
              </a:spcAft>
              <a:buSzPts val="1200"/>
              <a:buNone/>
              <a:defRPr sz="1200"/>
            </a:lvl3pPr>
            <a:lvl4pPr indent="-228600" lvl="3" marL="1828800" rtl="0" algn="l">
              <a:lnSpc>
                <a:spcPct val="120000"/>
              </a:lnSpc>
              <a:spcBef>
                <a:spcPts val="500"/>
              </a:spcBef>
              <a:spcAft>
                <a:spcPts val="0"/>
              </a:spcAft>
              <a:buSzPts val="1000"/>
              <a:buNone/>
              <a:defRPr sz="1000"/>
            </a:lvl4pPr>
            <a:lvl5pPr indent="-228600" lvl="4" marL="2286000" rtl="0" algn="l">
              <a:lnSpc>
                <a:spcPct val="120000"/>
              </a:lnSpc>
              <a:spcBef>
                <a:spcPts val="500"/>
              </a:spcBef>
              <a:spcAft>
                <a:spcPts val="0"/>
              </a:spcAft>
              <a:buSzPts val="1000"/>
              <a:buNone/>
              <a:defRPr sz="1000"/>
            </a:lvl5pPr>
            <a:lvl6pPr indent="-228600" lvl="5" marL="2743200" rtl="0" algn="l">
              <a:lnSpc>
                <a:spcPct val="120000"/>
              </a:lnSpc>
              <a:spcBef>
                <a:spcPts val="500"/>
              </a:spcBef>
              <a:spcAft>
                <a:spcPts val="0"/>
              </a:spcAft>
              <a:buSzPts val="1000"/>
              <a:buNone/>
              <a:defRPr sz="1000"/>
            </a:lvl6pPr>
            <a:lvl7pPr indent="-228600" lvl="6" marL="3200400" rtl="0" algn="l">
              <a:lnSpc>
                <a:spcPct val="120000"/>
              </a:lnSpc>
              <a:spcBef>
                <a:spcPts val="500"/>
              </a:spcBef>
              <a:spcAft>
                <a:spcPts val="0"/>
              </a:spcAft>
              <a:buSzPts val="1000"/>
              <a:buNone/>
              <a:defRPr sz="1000"/>
            </a:lvl7pPr>
            <a:lvl8pPr indent="-228600" lvl="7" marL="3657600" rtl="0" algn="l">
              <a:lnSpc>
                <a:spcPct val="120000"/>
              </a:lnSpc>
              <a:spcBef>
                <a:spcPts val="500"/>
              </a:spcBef>
              <a:spcAft>
                <a:spcPts val="0"/>
              </a:spcAft>
              <a:buSzPts val="1000"/>
              <a:buNone/>
              <a:defRPr sz="1000"/>
            </a:lvl8pPr>
            <a:lvl9pPr indent="-228600" lvl="8" marL="4114800" rtl="0" algn="l">
              <a:lnSpc>
                <a:spcPct val="120000"/>
              </a:lnSpc>
              <a:spcBef>
                <a:spcPts val="500"/>
              </a:spcBef>
              <a:spcAft>
                <a:spcPts val="0"/>
              </a:spcAft>
              <a:buSzPts val="1000"/>
              <a:buNone/>
              <a:defRPr sz="1000"/>
            </a:lvl9pPr>
          </a:lstStyle>
          <a:p/>
        </p:txBody>
      </p:sp>
      <p:sp>
        <p:nvSpPr>
          <p:cNvPr id="104" name="Google Shape;104;p33"/>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05" name="Google Shape;105;p33"/>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06" name="Google Shape;106;p33"/>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
        <p:nvSpPr>
          <p:cNvPr id="107" name="Google Shape;107;p33"/>
          <p:cNvSpPr txBox="1"/>
          <p:nvPr/>
        </p:nvSpPr>
        <p:spPr>
          <a:xfrm>
            <a:off x="1001488" y="754166"/>
            <a:ext cx="609600" cy="5847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8000"/>
              <a:buFont typeface="Twentieth Century"/>
              <a:buNone/>
            </a:pPr>
            <a:r>
              <a:rPr b="0" lang="en-CA" sz="8000" cap="none">
                <a:solidFill>
                  <a:schemeClr val="dk1"/>
                </a:solidFill>
                <a:latin typeface="Twentieth Century"/>
                <a:ea typeface="Twentieth Century"/>
                <a:cs typeface="Twentieth Century"/>
                <a:sym typeface="Twentieth Century"/>
              </a:rPr>
              <a:t>“</a:t>
            </a:r>
            <a:endParaRPr/>
          </a:p>
        </p:txBody>
      </p:sp>
      <p:sp>
        <p:nvSpPr>
          <p:cNvPr id="108" name="Google Shape;108;p33"/>
          <p:cNvSpPr txBox="1"/>
          <p:nvPr/>
        </p:nvSpPr>
        <p:spPr>
          <a:xfrm>
            <a:off x="10557558" y="2993578"/>
            <a:ext cx="609600" cy="5847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dk1"/>
              </a:buClr>
              <a:buSzPts val="8000"/>
              <a:buFont typeface="Twentieth Century"/>
              <a:buNone/>
            </a:pPr>
            <a:r>
              <a:rPr b="0" lang="en-CA" sz="8000" cap="none">
                <a:solidFill>
                  <a:schemeClr val="dk1"/>
                </a:solidFill>
                <a:latin typeface="Twentieth Century"/>
                <a:ea typeface="Twentieth Century"/>
                <a:cs typeface="Twentieth Century"/>
                <a:sym typeface="Twentieth Century"/>
              </a:rPr>
              <a:t>”</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09" name="Shape 109"/>
        <p:cNvGrpSpPr/>
        <p:nvPr/>
      </p:nvGrpSpPr>
      <p:grpSpPr>
        <a:xfrm>
          <a:off x="0" y="0"/>
          <a:ext cx="0" cy="0"/>
          <a:chOff x="0" y="0"/>
          <a:chExt cx="0" cy="0"/>
        </a:xfrm>
      </p:grpSpPr>
      <p:pic>
        <p:nvPicPr>
          <p:cNvPr descr="Droplets-HD-Content-R1d.png" id="110" name="Google Shape;110;p34"/>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111" name="Google Shape;111;p34"/>
          <p:cNvSpPr txBox="1"/>
          <p:nvPr>
            <p:ph type="title"/>
          </p:nvPr>
        </p:nvSpPr>
        <p:spPr>
          <a:xfrm>
            <a:off x="913775" y="2138721"/>
            <a:ext cx="10364400" cy="2511900"/>
          </a:xfrm>
          <a:prstGeom prst="rect">
            <a:avLst/>
          </a:prstGeom>
          <a:noFill/>
          <a:ln>
            <a:noFill/>
          </a:ln>
        </p:spPr>
        <p:txBody>
          <a:bodyPr anchorCtr="0" anchor="b" bIns="45700" lIns="91425" spcFirstLastPara="1" rIns="91425" wrap="square" tIns="45700">
            <a:normAutofit/>
          </a:bodyPr>
          <a:lstStyle>
            <a:lvl1pPr lvl="0" rtl="0" algn="ctr">
              <a:lnSpc>
                <a:spcPct val="90000"/>
              </a:lnSpc>
              <a:spcBef>
                <a:spcPts val="0"/>
              </a:spcBef>
              <a:spcAft>
                <a:spcPts val="0"/>
              </a:spcAft>
              <a:buClr>
                <a:schemeClr val="dk1"/>
              </a:buClr>
              <a:buSzPts val="3200"/>
              <a:buFont typeface="Twentieth Century"/>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2" name="Google Shape;112;p34"/>
          <p:cNvSpPr txBox="1"/>
          <p:nvPr>
            <p:ph idx="1" type="body"/>
          </p:nvPr>
        </p:nvSpPr>
        <p:spPr>
          <a:xfrm>
            <a:off x="913775" y="4662335"/>
            <a:ext cx="10364400" cy="1140600"/>
          </a:xfrm>
          <a:prstGeom prst="rect">
            <a:avLst/>
          </a:prstGeom>
          <a:noFill/>
          <a:ln>
            <a:noFill/>
          </a:ln>
        </p:spPr>
        <p:txBody>
          <a:bodyPr anchorCtr="0" anchor="t" bIns="45700" lIns="91425" spcFirstLastPara="1" rIns="91425" wrap="square" tIns="45700">
            <a:normAutofit/>
          </a:bodyPr>
          <a:lstStyle>
            <a:lvl1pPr indent="-228600" lvl="0" marL="457200" rtl="0" algn="ctr">
              <a:lnSpc>
                <a:spcPct val="120000"/>
              </a:lnSpc>
              <a:spcBef>
                <a:spcPts val="1000"/>
              </a:spcBef>
              <a:spcAft>
                <a:spcPts val="0"/>
              </a:spcAft>
              <a:buSzPts val="1600"/>
              <a:buNone/>
              <a:defRPr sz="1600"/>
            </a:lvl1pPr>
            <a:lvl2pPr indent="-228600" lvl="1" marL="914400" rtl="0" algn="l">
              <a:lnSpc>
                <a:spcPct val="120000"/>
              </a:lnSpc>
              <a:spcBef>
                <a:spcPts val="500"/>
              </a:spcBef>
              <a:spcAft>
                <a:spcPts val="0"/>
              </a:spcAft>
              <a:buSzPts val="1400"/>
              <a:buNone/>
              <a:defRPr sz="1400"/>
            </a:lvl2pPr>
            <a:lvl3pPr indent="-228600" lvl="2" marL="1371600" rtl="0" algn="l">
              <a:lnSpc>
                <a:spcPct val="120000"/>
              </a:lnSpc>
              <a:spcBef>
                <a:spcPts val="500"/>
              </a:spcBef>
              <a:spcAft>
                <a:spcPts val="0"/>
              </a:spcAft>
              <a:buSzPts val="1200"/>
              <a:buNone/>
              <a:defRPr sz="1200"/>
            </a:lvl3pPr>
            <a:lvl4pPr indent="-228600" lvl="3" marL="1828800" rtl="0" algn="l">
              <a:lnSpc>
                <a:spcPct val="120000"/>
              </a:lnSpc>
              <a:spcBef>
                <a:spcPts val="500"/>
              </a:spcBef>
              <a:spcAft>
                <a:spcPts val="0"/>
              </a:spcAft>
              <a:buSzPts val="1000"/>
              <a:buNone/>
              <a:defRPr sz="1000"/>
            </a:lvl4pPr>
            <a:lvl5pPr indent="-228600" lvl="4" marL="2286000" rtl="0" algn="l">
              <a:lnSpc>
                <a:spcPct val="120000"/>
              </a:lnSpc>
              <a:spcBef>
                <a:spcPts val="500"/>
              </a:spcBef>
              <a:spcAft>
                <a:spcPts val="0"/>
              </a:spcAft>
              <a:buSzPts val="1000"/>
              <a:buNone/>
              <a:defRPr sz="1000"/>
            </a:lvl5pPr>
            <a:lvl6pPr indent="-228600" lvl="5" marL="2743200" rtl="0" algn="l">
              <a:lnSpc>
                <a:spcPct val="120000"/>
              </a:lnSpc>
              <a:spcBef>
                <a:spcPts val="500"/>
              </a:spcBef>
              <a:spcAft>
                <a:spcPts val="0"/>
              </a:spcAft>
              <a:buSzPts val="1000"/>
              <a:buNone/>
              <a:defRPr sz="1000"/>
            </a:lvl6pPr>
            <a:lvl7pPr indent="-228600" lvl="6" marL="3200400" rtl="0" algn="l">
              <a:lnSpc>
                <a:spcPct val="120000"/>
              </a:lnSpc>
              <a:spcBef>
                <a:spcPts val="500"/>
              </a:spcBef>
              <a:spcAft>
                <a:spcPts val="0"/>
              </a:spcAft>
              <a:buSzPts val="1000"/>
              <a:buNone/>
              <a:defRPr sz="1000"/>
            </a:lvl7pPr>
            <a:lvl8pPr indent="-228600" lvl="7" marL="3657600" rtl="0" algn="l">
              <a:lnSpc>
                <a:spcPct val="120000"/>
              </a:lnSpc>
              <a:spcBef>
                <a:spcPts val="500"/>
              </a:spcBef>
              <a:spcAft>
                <a:spcPts val="0"/>
              </a:spcAft>
              <a:buSzPts val="1000"/>
              <a:buNone/>
              <a:defRPr sz="1000"/>
            </a:lvl8pPr>
            <a:lvl9pPr indent="-228600" lvl="8" marL="4114800" rtl="0" algn="l">
              <a:lnSpc>
                <a:spcPct val="120000"/>
              </a:lnSpc>
              <a:spcBef>
                <a:spcPts val="500"/>
              </a:spcBef>
              <a:spcAft>
                <a:spcPts val="0"/>
              </a:spcAft>
              <a:buSzPts val="1000"/>
              <a:buNone/>
              <a:defRPr sz="1000"/>
            </a:lvl9pPr>
          </a:lstStyle>
          <a:p/>
        </p:txBody>
      </p:sp>
      <p:sp>
        <p:nvSpPr>
          <p:cNvPr id="113" name="Google Shape;113;p34"/>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14" name="Google Shape;114;p34"/>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15" name="Google Shape;115;p34"/>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16" name="Shape 116"/>
        <p:cNvGrpSpPr/>
        <p:nvPr/>
      </p:nvGrpSpPr>
      <p:grpSpPr>
        <a:xfrm>
          <a:off x="0" y="0"/>
          <a:ext cx="0" cy="0"/>
          <a:chOff x="0" y="0"/>
          <a:chExt cx="0" cy="0"/>
        </a:xfrm>
      </p:grpSpPr>
      <p:pic>
        <p:nvPicPr>
          <p:cNvPr descr="Droplets-HD-Content-R1d.png" id="117" name="Google Shape;117;p35"/>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118" name="Google Shape;118;p35"/>
          <p:cNvSpPr txBox="1"/>
          <p:nvPr>
            <p:ph type="title"/>
          </p:nvPr>
        </p:nvSpPr>
        <p:spPr>
          <a:xfrm>
            <a:off x="913774" y="609600"/>
            <a:ext cx="10364400" cy="1605000"/>
          </a:xfrm>
          <a:prstGeom prst="rect">
            <a:avLst/>
          </a:prstGeom>
          <a:noFill/>
          <a:ln>
            <a:noFill/>
          </a:ln>
        </p:spPr>
        <p:txBody>
          <a:bodyPr anchorCtr="0" anchor="ctr" bIns="45700" lIns="91425" spcFirstLastPara="1" rIns="91425" wrap="square" tIns="45700">
            <a:normAutofit/>
          </a:bodyPr>
          <a:lstStyle>
            <a:lvl1pPr lvl="0" rtl="0" algn="ctr">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9" name="Google Shape;119;p35"/>
          <p:cNvSpPr txBox="1"/>
          <p:nvPr>
            <p:ph idx="1" type="body"/>
          </p:nvPr>
        </p:nvSpPr>
        <p:spPr>
          <a:xfrm>
            <a:off x="913774" y="2367093"/>
            <a:ext cx="3299100" cy="576300"/>
          </a:xfrm>
          <a:prstGeom prst="rect">
            <a:avLst/>
          </a:prstGeom>
          <a:noFill/>
          <a:ln>
            <a:noFill/>
          </a:ln>
        </p:spPr>
        <p:txBody>
          <a:bodyPr anchorCtr="0" anchor="b" bIns="45700" lIns="91425" spcFirstLastPara="1" rIns="91425" wrap="square" tIns="45700">
            <a:noAutofit/>
          </a:bodyPr>
          <a:lstStyle>
            <a:lvl1pPr indent="-228600" lvl="0" marL="457200" rtl="0" algn="ctr">
              <a:lnSpc>
                <a:spcPct val="85000"/>
              </a:lnSpc>
              <a:spcBef>
                <a:spcPts val="1000"/>
              </a:spcBef>
              <a:spcAft>
                <a:spcPts val="0"/>
              </a:spcAft>
              <a:buSzPts val="2400"/>
              <a:buNone/>
              <a:defRPr b="0" sz="2400">
                <a:solidFill>
                  <a:schemeClr val="dk1"/>
                </a:solidFill>
              </a:defRPr>
            </a:lvl1pPr>
            <a:lvl2pPr indent="-228600" lvl="1" marL="914400" rtl="0" algn="l">
              <a:lnSpc>
                <a:spcPct val="120000"/>
              </a:lnSpc>
              <a:spcBef>
                <a:spcPts val="500"/>
              </a:spcBef>
              <a:spcAft>
                <a:spcPts val="0"/>
              </a:spcAft>
              <a:buSzPts val="2000"/>
              <a:buNone/>
              <a:defRPr b="1" sz="2000"/>
            </a:lvl2pPr>
            <a:lvl3pPr indent="-228600" lvl="2" marL="1371600" rtl="0" algn="l">
              <a:lnSpc>
                <a:spcPct val="120000"/>
              </a:lnSpc>
              <a:spcBef>
                <a:spcPts val="500"/>
              </a:spcBef>
              <a:spcAft>
                <a:spcPts val="0"/>
              </a:spcAft>
              <a:buSzPts val="1800"/>
              <a:buNone/>
              <a:defRPr b="1" sz="1800"/>
            </a:lvl3pPr>
            <a:lvl4pPr indent="-228600" lvl="3" marL="1828800" rtl="0" algn="l">
              <a:lnSpc>
                <a:spcPct val="120000"/>
              </a:lnSpc>
              <a:spcBef>
                <a:spcPts val="500"/>
              </a:spcBef>
              <a:spcAft>
                <a:spcPts val="0"/>
              </a:spcAft>
              <a:buSzPts val="1600"/>
              <a:buNone/>
              <a:defRPr b="1" sz="1600"/>
            </a:lvl4pPr>
            <a:lvl5pPr indent="-228600" lvl="4" marL="2286000" rtl="0" algn="l">
              <a:lnSpc>
                <a:spcPct val="120000"/>
              </a:lnSpc>
              <a:spcBef>
                <a:spcPts val="500"/>
              </a:spcBef>
              <a:spcAft>
                <a:spcPts val="0"/>
              </a:spcAft>
              <a:buSzPts val="1600"/>
              <a:buNone/>
              <a:defRPr b="1" sz="1600"/>
            </a:lvl5pPr>
            <a:lvl6pPr indent="-228600" lvl="5" marL="2743200" rtl="0" algn="l">
              <a:lnSpc>
                <a:spcPct val="120000"/>
              </a:lnSpc>
              <a:spcBef>
                <a:spcPts val="500"/>
              </a:spcBef>
              <a:spcAft>
                <a:spcPts val="0"/>
              </a:spcAft>
              <a:buSzPts val="1600"/>
              <a:buNone/>
              <a:defRPr b="1" sz="1600"/>
            </a:lvl6pPr>
            <a:lvl7pPr indent="-228600" lvl="6" marL="3200400" rtl="0" algn="l">
              <a:lnSpc>
                <a:spcPct val="120000"/>
              </a:lnSpc>
              <a:spcBef>
                <a:spcPts val="500"/>
              </a:spcBef>
              <a:spcAft>
                <a:spcPts val="0"/>
              </a:spcAft>
              <a:buSzPts val="1600"/>
              <a:buNone/>
              <a:defRPr b="1" sz="1600"/>
            </a:lvl7pPr>
            <a:lvl8pPr indent="-228600" lvl="7" marL="3657600" rtl="0" algn="l">
              <a:lnSpc>
                <a:spcPct val="120000"/>
              </a:lnSpc>
              <a:spcBef>
                <a:spcPts val="500"/>
              </a:spcBef>
              <a:spcAft>
                <a:spcPts val="0"/>
              </a:spcAft>
              <a:buSzPts val="1600"/>
              <a:buNone/>
              <a:defRPr b="1" sz="1600"/>
            </a:lvl8pPr>
            <a:lvl9pPr indent="-228600" lvl="8" marL="4114800" rtl="0" algn="l">
              <a:lnSpc>
                <a:spcPct val="120000"/>
              </a:lnSpc>
              <a:spcBef>
                <a:spcPts val="500"/>
              </a:spcBef>
              <a:spcAft>
                <a:spcPts val="0"/>
              </a:spcAft>
              <a:buSzPts val="1600"/>
              <a:buNone/>
              <a:defRPr b="1" sz="1600"/>
            </a:lvl9pPr>
          </a:lstStyle>
          <a:p/>
        </p:txBody>
      </p:sp>
      <p:sp>
        <p:nvSpPr>
          <p:cNvPr id="120" name="Google Shape;120;p35"/>
          <p:cNvSpPr txBox="1"/>
          <p:nvPr>
            <p:ph idx="2" type="body"/>
          </p:nvPr>
        </p:nvSpPr>
        <p:spPr>
          <a:xfrm>
            <a:off x="913774" y="2943355"/>
            <a:ext cx="3299100" cy="2847900"/>
          </a:xfrm>
          <a:prstGeom prst="rect">
            <a:avLst/>
          </a:prstGeom>
          <a:noFill/>
          <a:ln>
            <a:noFill/>
          </a:ln>
        </p:spPr>
        <p:txBody>
          <a:bodyPr anchorCtr="0" anchor="t" bIns="45700" lIns="91425" spcFirstLastPara="1" rIns="91425" wrap="square" tIns="45700">
            <a:normAutofit/>
          </a:bodyPr>
          <a:lstStyle>
            <a:lvl1pPr indent="-228600" lvl="0" marL="457200" rtl="0" algn="ctr">
              <a:lnSpc>
                <a:spcPct val="120000"/>
              </a:lnSpc>
              <a:spcBef>
                <a:spcPts val="1000"/>
              </a:spcBef>
              <a:spcAft>
                <a:spcPts val="0"/>
              </a:spcAft>
              <a:buSzPts val="1400"/>
              <a:buNone/>
              <a:defRPr sz="1400"/>
            </a:lvl1pPr>
            <a:lvl2pPr indent="-228600" lvl="1" marL="914400" rtl="0" algn="l">
              <a:lnSpc>
                <a:spcPct val="120000"/>
              </a:lnSpc>
              <a:spcBef>
                <a:spcPts val="500"/>
              </a:spcBef>
              <a:spcAft>
                <a:spcPts val="0"/>
              </a:spcAft>
              <a:buSzPts val="1200"/>
              <a:buNone/>
              <a:defRPr sz="1200"/>
            </a:lvl2pPr>
            <a:lvl3pPr indent="-228600" lvl="2" marL="1371600" rtl="0" algn="l">
              <a:lnSpc>
                <a:spcPct val="120000"/>
              </a:lnSpc>
              <a:spcBef>
                <a:spcPts val="500"/>
              </a:spcBef>
              <a:spcAft>
                <a:spcPts val="0"/>
              </a:spcAft>
              <a:buSzPts val="1000"/>
              <a:buNone/>
              <a:defRPr sz="1000"/>
            </a:lvl3pPr>
            <a:lvl4pPr indent="-228600" lvl="3" marL="1828800" rtl="0" algn="l">
              <a:lnSpc>
                <a:spcPct val="120000"/>
              </a:lnSpc>
              <a:spcBef>
                <a:spcPts val="500"/>
              </a:spcBef>
              <a:spcAft>
                <a:spcPts val="0"/>
              </a:spcAft>
              <a:buSzPts val="900"/>
              <a:buNone/>
              <a:defRPr sz="900"/>
            </a:lvl4pPr>
            <a:lvl5pPr indent="-228600" lvl="4" marL="2286000" rtl="0" algn="l">
              <a:lnSpc>
                <a:spcPct val="120000"/>
              </a:lnSpc>
              <a:spcBef>
                <a:spcPts val="500"/>
              </a:spcBef>
              <a:spcAft>
                <a:spcPts val="0"/>
              </a:spcAft>
              <a:buSzPts val="900"/>
              <a:buNone/>
              <a:defRPr sz="900"/>
            </a:lvl5pPr>
            <a:lvl6pPr indent="-228600" lvl="5" marL="2743200" rtl="0" algn="l">
              <a:lnSpc>
                <a:spcPct val="120000"/>
              </a:lnSpc>
              <a:spcBef>
                <a:spcPts val="500"/>
              </a:spcBef>
              <a:spcAft>
                <a:spcPts val="0"/>
              </a:spcAft>
              <a:buSzPts val="900"/>
              <a:buNone/>
              <a:defRPr sz="900"/>
            </a:lvl6pPr>
            <a:lvl7pPr indent="-228600" lvl="6" marL="3200400" rtl="0" algn="l">
              <a:lnSpc>
                <a:spcPct val="120000"/>
              </a:lnSpc>
              <a:spcBef>
                <a:spcPts val="500"/>
              </a:spcBef>
              <a:spcAft>
                <a:spcPts val="0"/>
              </a:spcAft>
              <a:buSzPts val="900"/>
              <a:buNone/>
              <a:defRPr sz="900"/>
            </a:lvl7pPr>
            <a:lvl8pPr indent="-228600" lvl="7" marL="3657600" rtl="0" algn="l">
              <a:lnSpc>
                <a:spcPct val="120000"/>
              </a:lnSpc>
              <a:spcBef>
                <a:spcPts val="500"/>
              </a:spcBef>
              <a:spcAft>
                <a:spcPts val="0"/>
              </a:spcAft>
              <a:buSzPts val="900"/>
              <a:buNone/>
              <a:defRPr sz="900"/>
            </a:lvl8pPr>
            <a:lvl9pPr indent="-228600" lvl="8" marL="4114800" rtl="0" algn="l">
              <a:lnSpc>
                <a:spcPct val="120000"/>
              </a:lnSpc>
              <a:spcBef>
                <a:spcPts val="500"/>
              </a:spcBef>
              <a:spcAft>
                <a:spcPts val="0"/>
              </a:spcAft>
              <a:buSzPts val="900"/>
              <a:buNone/>
              <a:defRPr sz="900"/>
            </a:lvl9pPr>
          </a:lstStyle>
          <a:p/>
        </p:txBody>
      </p:sp>
      <p:sp>
        <p:nvSpPr>
          <p:cNvPr id="121" name="Google Shape;121;p35"/>
          <p:cNvSpPr txBox="1"/>
          <p:nvPr>
            <p:ph idx="3" type="body"/>
          </p:nvPr>
        </p:nvSpPr>
        <p:spPr>
          <a:xfrm>
            <a:off x="4452389" y="2367093"/>
            <a:ext cx="3291600" cy="576300"/>
          </a:xfrm>
          <a:prstGeom prst="rect">
            <a:avLst/>
          </a:prstGeom>
          <a:noFill/>
          <a:ln>
            <a:noFill/>
          </a:ln>
        </p:spPr>
        <p:txBody>
          <a:bodyPr anchorCtr="0" anchor="b" bIns="45700" lIns="91425" spcFirstLastPara="1" rIns="91425" wrap="square" tIns="45700">
            <a:noAutofit/>
          </a:bodyPr>
          <a:lstStyle>
            <a:lvl1pPr indent="-228600" lvl="0" marL="457200" rtl="0" algn="ctr">
              <a:lnSpc>
                <a:spcPct val="85000"/>
              </a:lnSpc>
              <a:spcBef>
                <a:spcPts val="1000"/>
              </a:spcBef>
              <a:spcAft>
                <a:spcPts val="0"/>
              </a:spcAft>
              <a:buSzPts val="2400"/>
              <a:buNone/>
              <a:defRPr b="0" sz="2400">
                <a:solidFill>
                  <a:schemeClr val="dk1"/>
                </a:solidFill>
              </a:defRPr>
            </a:lvl1pPr>
            <a:lvl2pPr indent="-228600" lvl="1" marL="914400" rtl="0" algn="l">
              <a:lnSpc>
                <a:spcPct val="120000"/>
              </a:lnSpc>
              <a:spcBef>
                <a:spcPts val="500"/>
              </a:spcBef>
              <a:spcAft>
                <a:spcPts val="0"/>
              </a:spcAft>
              <a:buSzPts val="2000"/>
              <a:buNone/>
              <a:defRPr b="1" sz="2000"/>
            </a:lvl2pPr>
            <a:lvl3pPr indent="-228600" lvl="2" marL="1371600" rtl="0" algn="l">
              <a:lnSpc>
                <a:spcPct val="120000"/>
              </a:lnSpc>
              <a:spcBef>
                <a:spcPts val="500"/>
              </a:spcBef>
              <a:spcAft>
                <a:spcPts val="0"/>
              </a:spcAft>
              <a:buSzPts val="1800"/>
              <a:buNone/>
              <a:defRPr b="1" sz="1800"/>
            </a:lvl3pPr>
            <a:lvl4pPr indent="-228600" lvl="3" marL="1828800" rtl="0" algn="l">
              <a:lnSpc>
                <a:spcPct val="120000"/>
              </a:lnSpc>
              <a:spcBef>
                <a:spcPts val="500"/>
              </a:spcBef>
              <a:spcAft>
                <a:spcPts val="0"/>
              </a:spcAft>
              <a:buSzPts val="1600"/>
              <a:buNone/>
              <a:defRPr b="1" sz="1600"/>
            </a:lvl4pPr>
            <a:lvl5pPr indent="-228600" lvl="4" marL="2286000" rtl="0" algn="l">
              <a:lnSpc>
                <a:spcPct val="120000"/>
              </a:lnSpc>
              <a:spcBef>
                <a:spcPts val="500"/>
              </a:spcBef>
              <a:spcAft>
                <a:spcPts val="0"/>
              </a:spcAft>
              <a:buSzPts val="1600"/>
              <a:buNone/>
              <a:defRPr b="1" sz="1600"/>
            </a:lvl5pPr>
            <a:lvl6pPr indent="-228600" lvl="5" marL="2743200" rtl="0" algn="l">
              <a:lnSpc>
                <a:spcPct val="120000"/>
              </a:lnSpc>
              <a:spcBef>
                <a:spcPts val="500"/>
              </a:spcBef>
              <a:spcAft>
                <a:spcPts val="0"/>
              </a:spcAft>
              <a:buSzPts val="1600"/>
              <a:buNone/>
              <a:defRPr b="1" sz="1600"/>
            </a:lvl6pPr>
            <a:lvl7pPr indent="-228600" lvl="6" marL="3200400" rtl="0" algn="l">
              <a:lnSpc>
                <a:spcPct val="120000"/>
              </a:lnSpc>
              <a:spcBef>
                <a:spcPts val="500"/>
              </a:spcBef>
              <a:spcAft>
                <a:spcPts val="0"/>
              </a:spcAft>
              <a:buSzPts val="1600"/>
              <a:buNone/>
              <a:defRPr b="1" sz="1600"/>
            </a:lvl7pPr>
            <a:lvl8pPr indent="-228600" lvl="7" marL="3657600" rtl="0" algn="l">
              <a:lnSpc>
                <a:spcPct val="120000"/>
              </a:lnSpc>
              <a:spcBef>
                <a:spcPts val="500"/>
              </a:spcBef>
              <a:spcAft>
                <a:spcPts val="0"/>
              </a:spcAft>
              <a:buSzPts val="1600"/>
              <a:buNone/>
              <a:defRPr b="1" sz="1600"/>
            </a:lvl8pPr>
            <a:lvl9pPr indent="-228600" lvl="8" marL="4114800" rtl="0" algn="l">
              <a:lnSpc>
                <a:spcPct val="120000"/>
              </a:lnSpc>
              <a:spcBef>
                <a:spcPts val="500"/>
              </a:spcBef>
              <a:spcAft>
                <a:spcPts val="0"/>
              </a:spcAft>
              <a:buSzPts val="1600"/>
              <a:buNone/>
              <a:defRPr b="1" sz="1600"/>
            </a:lvl9pPr>
          </a:lstStyle>
          <a:p/>
        </p:txBody>
      </p:sp>
      <p:sp>
        <p:nvSpPr>
          <p:cNvPr id="122" name="Google Shape;122;p35"/>
          <p:cNvSpPr txBox="1"/>
          <p:nvPr>
            <p:ph idx="4" type="body"/>
          </p:nvPr>
        </p:nvSpPr>
        <p:spPr>
          <a:xfrm>
            <a:off x="4441348" y="2943355"/>
            <a:ext cx="3303300" cy="2847900"/>
          </a:xfrm>
          <a:prstGeom prst="rect">
            <a:avLst/>
          </a:prstGeom>
          <a:noFill/>
          <a:ln>
            <a:noFill/>
          </a:ln>
        </p:spPr>
        <p:txBody>
          <a:bodyPr anchorCtr="0" anchor="t" bIns="45700" lIns="91425" spcFirstLastPara="1" rIns="91425" wrap="square" tIns="45700">
            <a:normAutofit/>
          </a:bodyPr>
          <a:lstStyle>
            <a:lvl1pPr indent="-228600" lvl="0" marL="457200" rtl="0" algn="ctr">
              <a:lnSpc>
                <a:spcPct val="120000"/>
              </a:lnSpc>
              <a:spcBef>
                <a:spcPts val="1000"/>
              </a:spcBef>
              <a:spcAft>
                <a:spcPts val="0"/>
              </a:spcAft>
              <a:buSzPts val="1400"/>
              <a:buNone/>
              <a:defRPr sz="1400"/>
            </a:lvl1pPr>
            <a:lvl2pPr indent="-228600" lvl="1" marL="914400" rtl="0" algn="l">
              <a:lnSpc>
                <a:spcPct val="120000"/>
              </a:lnSpc>
              <a:spcBef>
                <a:spcPts val="500"/>
              </a:spcBef>
              <a:spcAft>
                <a:spcPts val="0"/>
              </a:spcAft>
              <a:buSzPts val="1200"/>
              <a:buNone/>
              <a:defRPr sz="1200"/>
            </a:lvl2pPr>
            <a:lvl3pPr indent="-228600" lvl="2" marL="1371600" rtl="0" algn="l">
              <a:lnSpc>
                <a:spcPct val="120000"/>
              </a:lnSpc>
              <a:spcBef>
                <a:spcPts val="500"/>
              </a:spcBef>
              <a:spcAft>
                <a:spcPts val="0"/>
              </a:spcAft>
              <a:buSzPts val="1000"/>
              <a:buNone/>
              <a:defRPr sz="1000"/>
            </a:lvl3pPr>
            <a:lvl4pPr indent="-228600" lvl="3" marL="1828800" rtl="0" algn="l">
              <a:lnSpc>
                <a:spcPct val="120000"/>
              </a:lnSpc>
              <a:spcBef>
                <a:spcPts val="500"/>
              </a:spcBef>
              <a:spcAft>
                <a:spcPts val="0"/>
              </a:spcAft>
              <a:buSzPts val="900"/>
              <a:buNone/>
              <a:defRPr sz="900"/>
            </a:lvl4pPr>
            <a:lvl5pPr indent="-228600" lvl="4" marL="2286000" rtl="0" algn="l">
              <a:lnSpc>
                <a:spcPct val="120000"/>
              </a:lnSpc>
              <a:spcBef>
                <a:spcPts val="500"/>
              </a:spcBef>
              <a:spcAft>
                <a:spcPts val="0"/>
              </a:spcAft>
              <a:buSzPts val="900"/>
              <a:buNone/>
              <a:defRPr sz="900"/>
            </a:lvl5pPr>
            <a:lvl6pPr indent="-228600" lvl="5" marL="2743200" rtl="0" algn="l">
              <a:lnSpc>
                <a:spcPct val="120000"/>
              </a:lnSpc>
              <a:spcBef>
                <a:spcPts val="500"/>
              </a:spcBef>
              <a:spcAft>
                <a:spcPts val="0"/>
              </a:spcAft>
              <a:buSzPts val="900"/>
              <a:buNone/>
              <a:defRPr sz="900"/>
            </a:lvl6pPr>
            <a:lvl7pPr indent="-228600" lvl="6" marL="3200400" rtl="0" algn="l">
              <a:lnSpc>
                <a:spcPct val="120000"/>
              </a:lnSpc>
              <a:spcBef>
                <a:spcPts val="500"/>
              </a:spcBef>
              <a:spcAft>
                <a:spcPts val="0"/>
              </a:spcAft>
              <a:buSzPts val="900"/>
              <a:buNone/>
              <a:defRPr sz="900"/>
            </a:lvl7pPr>
            <a:lvl8pPr indent="-228600" lvl="7" marL="3657600" rtl="0" algn="l">
              <a:lnSpc>
                <a:spcPct val="120000"/>
              </a:lnSpc>
              <a:spcBef>
                <a:spcPts val="500"/>
              </a:spcBef>
              <a:spcAft>
                <a:spcPts val="0"/>
              </a:spcAft>
              <a:buSzPts val="900"/>
              <a:buNone/>
              <a:defRPr sz="900"/>
            </a:lvl8pPr>
            <a:lvl9pPr indent="-228600" lvl="8" marL="4114800" rtl="0" algn="l">
              <a:lnSpc>
                <a:spcPct val="120000"/>
              </a:lnSpc>
              <a:spcBef>
                <a:spcPts val="500"/>
              </a:spcBef>
              <a:spcAft>
                <a:spcPts val="0"/>
              </a:spcAft>
              <a:buSzPts val="900"/>
              <a:buNone/>
              <a:defRPr sz="900"/>
            </a:lvl9pPr>
          </a:lstStyle>
          <a:p/>
        </p:txBody>
      </p:sp>
      <p:sp>
        <p:nvSpPr>
          <p:cNvPr id="123" name="Google Shape;123;p35"/>
          <p:cNvSpPr txBox="1"/>
          <p:nvPr>
            <p:ph idx="5" type="body"/>
          </p:nvPr>
        </p:nvSpPr>
        <p:spPr>
          <a:xfrm>
            <a:off x="7973298" y="2367093"/>
            <a:ext cx="3304800" cy="576300"/>
          </a:xfrm>
          <a:prstGeom prst="rect">
            <a:avLst/>
          </a:prstGeom>
          <a:noFill/>
          <a:ln>
            <a:noFill/>
          </a:ln>
        </p:spPr>
        <p:txBody>
          <a:bodyPr anchorCtr="0" anchor="b" bIns="45700" lIns="91425" spcFirstLastPara="1" rIns="91425" wrap="square" tIns="45700">
            <a:noAutofit/>
          </a:bodyPr>
          <a:lstStyle>
            <a:lvl1pPr indent="-228600" lvl="0" marL="457200" rtl="0" algn="ctr">
              <a:lnSpc>
                <a:spcPct val="85000"/>
              </a:lnSpc>
              <a:spcBef>
                <a:spcPts val="1000"/>
              </a:spcBef>
              <a:spcAft>
                <a:spcPts val="0"/>
              </a:spcAft>
              <a:buSzPts val="2400"/>
              <a:buNone/>
              <a:defRPr b="0" sz="2400">
                <a:solidFill>
                  <a:schemeClr val="dk1"/>
                </a:solidFill>
              </a:defRPr>
            </a:lvl1pPr>
            <a:lvl2pPr indent="-228600" lvl="1" marL="914400" rtl="0" algn="l">
              <a:lnSpc>
                <a:spcPct val="120000"/>
              </a:lnSpc>
              <a:spcBef>
                <a:spcPts val="500"/>
              </a:spcBef>
              <a:spcAft>
                <a:spcPts val="0"/>
              </a:spcAft>
              <a:buSzPts val="2000"/>
              <a:buNone/>
              <a:defRPr b="1" sz="2000"/>
            </a:lvl2pPr>
            <a:lvl3pPr indent="-228600" lvl="2" marL="1371600" rtl="0" algn="l">
              <a:lnSpc>
                <a:spcPct val="120000"/>
              </a:lnSpc>
              <a:spcBef>
                <a:spcPts val="500"/>
              </a:spcBef>
              <a:spcAft>
                <a:spcPts val="0"/>
              </a:spcAft>
              <a:buSzPts val="1800"/>
              <a:buNone/>
              <a:defRPr b="1" sz="1800"/>
            </a:lvl3pPr>
            <a:lvl4pPr indent="-228600" lvl="3" marL="1828800" rtl="0" algn="l">
              <a:lnSpc>
                <a:spcPct val="120000"/>
              </a:lnSpc>
              <a:spcBef>
                <a:spcPts val="500"/>
              </a:spcBef>
              <a:spcAft>
                <a:spcPts val="0"/>
              </a:spcAft>
              <a:buSzPts val="1600"/>
              <a:buNone/>
              <a:defRPr b="1" sz="1600"/>
            </a:lvl4pPr>
            <a:lvl5pPr indent="-228600" lvl="4" marL="2286000" rtl="0" algn="l">
              <a:lnSpc>
                <a:spcPct val="120000"/>
              </a:lnSpc>
              <a:spcBef>
                <a:spcPts val="500"/>
              </a:spcBef>
              <a:spcAft>
                <a:spcPts val="0"/>
              </a:spcAft>
              <a:buSzPts val="1600"/>
              <a:buNone/>
              <a:defRPr b="1" sz="1600"/>
            </a:lvl5pPr>
            <a:lvl6pPr indent="-228600" lvl="5" marL="2743200" rtl="0" algn="l">
              <a:lnSpc>
                <a:spcPct val="120000"/>
              </a:lnSpc>
              <a:spcBef>
                <a:spcPts val="500"/>
              </a:spcBef>
              <a:spcAft>
                <a:spcPts val="0"/>
              </a:spcAft>
              <a:buSzPts val="1600"/>
              <a:buNone/>
              <a:defRPr b="1" sz="1600"/>
            </a:lvl6pPr>
            <a:lvl7pPr indent="-228600" lvl="6" marL="3200400" rtl="0" algn="l">
              <a:lnSpc>
                <a:spcPct val="120000"/>
              </a:lnSpc>
              <a:spcBef>
                <a:spcPts val="500"/>
              </a:spcBef>
              <a:spcAft>
                <a:spcPts val="0"/>
              </a:spcAft>
              <a:buSzPts val="1600"/>
              <a:buNone/>
              <a:defRPr b="1" sz="1600"/>
            </a:lvl7pPr>
            <a:lvl8pPr indent="-228600" lvl="7" marL="3657600" rtl="0" algn="l">
              <a:lnSpc>
                <a:spcPct val="120000"/>
              </a:lnSpc>
              <a:spcBef>
                <a:spcPts val="500"/>
              </a:spcBef>
              <a:spcAft>
                <a:spcPts val="0"/>
              </a:spcAft>
              <a:buSzPts val="1600"/>
              <a:buNone/>
              <a:defRPr b="1" sz="1600"/>
            </a:lvl8pPr>
            <a:lvl9pPr indent="-228600" lvl="8" marL="4114800" rtl="0" algn="l">
              <a:lnSpc>
                <a:spcPct val="120000"/>
              </a:lnSpc>
              <a:spcBef>
                <a:spcPts val="500"/>
              </a:spcBef>
              <a:spcAft>
                <a:spcPts val="0"/>
              </a:spcAft>
              <a:buSzPts val="1600"/>
              <a:buNone/>
              <a:defRPr b="1" sz="1600"/>
            </a:lvl9pPr>
          </a:lstStyle>
          <a:p/>
        </p:txBody>
      </p:sp>
      <p:sp>
        <p:nvSpPr>
          <p:cNvPr id="124" name="Google Shape;124;p35"/>
          <p:cNvSpPr txBox="1"/>
          <p:nvPr>
            <p:ph idx="6" type="body"/>
          </p:nvPr>
        </p:nvSpPr>
        <p:spPr>
          <a:xfrm>
            <a:off x="7973298" y="2943355"/>
            <a:ext cx="3304800" cy="2847900"/>
          </a:xfrm>
          <a:prstGeom prst="rect">
            <a:avLst/>
          </a:prstGeom>
          <a:noFill/>
          <a:ln>
            <a:noFill/>
          </a:ln>
        </p:spPr>
        <p:txBody>
          <a:bodyPr anchorCtr="0" anchor="t" bIns="45700" lIns="91425" spcFirstLastPara="1" rIns="91425" wrap="square" tIns="45700">
            <a:normAutofit/>
          </a:bodyPr>
          <a:lstStyle>
            <a:lvl1pPr indent="-228600" lvl="0" marL="457200" rtl="0" algn="ctr">
              <a:lnSpc>
                <a:spcPct val="120000"/>
              </a:lnSpc>
              <a:spcBef>
                <a:spcPts val="1000"/>
              </a:spcBef>
              <a:spcAft>
                <a:spcPts val="0"/>
              </a:spcAft>
              <a:buSzPts val="1400"/>
              <a:buNone/>
              <a:defRPr sz="1400"/>
            </a:lvl1pPr>
            <a:lvl2pPr indent="-228600" lvl="1" marL="914400" rtl="0" algn="l">
              <a:lnSpc>
                <a:spcPct val="120000"/>
              </a:lnSpc>
              <a:spcBef>
                <a:spcPts val="500"/>
              </a:spcBef>
              <a:spcAft>
                <a:spcPts val="0"/>
              </a:spcAft>
              <a:buSzPts val="1200"/>
              <a:buNone/>
              <a:defRPr sz="1200"/>
            </a:lvl2pPr>
            <a:lvl3pPr indent="-228600" lvl="2" marL="1371600" rtl="0" algn="l">
              <a:lnSpc>
                <a:spcPct val="120000"/>
              </a:lnSpc>
              <a:spcBef>
                <a:spcPts val="500"/>
              </a:spcBef>
              <a:spcAft>
                <a:spcPts val="0"/>
              </a:spcAft>
              <a:buSzPts val="1000"/>
              <a:buNone/>
              <a:defRPr sz="1000"/>
            </a:lvl3pPr>
            <a:lvl4pPr indent="-228600" lvl="3" marL="1828800" rtl="0" algn="l">
              <a:lnSpc>
                <a:spcPct val="120000"/>
              </a:lnSpc>
              <a:spcBef>
                <a:spcPts val="500"/>
              </a:spcBef>
              <a:spcAft>
                <a:spcPts val="0"/>
              </a:spcAft>
              <a:buSzPts val="900"/>
              <a:buNone/>
              <a:defRPr sz="900"/>
            </a:lvl4pPr>
            <a:lvl5pPr indent="-228600" lvl="4" marL="2286000" rtl="0" algn="l">
              <a:lnSpc>
                <a:spcPct val="120000"/>
              </a:lnSpc>
              <a:spcBef>
                <a:spcPts val="500"/>
              </a:spcBef>
              <a:spcAft>
                <a:spcPts val="0"/>
              </a:spcAft>
              <a:buSzPts val="900"/>
              <a:buNone/>
              <a:defRPr sz="900"/>
            </a:lvl5pPr>
            <a:lvl6pPr indent="-228600" lvl="5" marL="2743200" rtl="0" algn="l">
              <a:lnSpc>
                <a:spcPct val="120000"/>
              </a:lnSpc>
              <a:spcBef>
                <a:spcPts val="500"/>
              </a:spcBef>
              <a:spcAft>
                <a:spcPts val="0"/>
              </a:spcAft>
              <a:buSzPts val="900"/>
              <a:buNone/>
              <a:defRPr sz="900"/>
            </a:lvl6pPr>
            <a:lvl7pPr indent="-228600" lvl="6" marL="3200400" rtl="0" algn="l">
              <a:lnSpc>
                <a:spcPct val="120000"/>
              </a:lnSpc>
              <a:spcBef>
                <a:spcPts val="500"/>
              </a:spcBef>
              <a:spcAft>
                <a:spcPts val="0"/>
              </a:spcAft>
              <a:buSzPts val="900"/>
              <a:buNone/>
              <a:defRPr sz="900"/>
            </a:lvl7pPr>
            <a:lvl8pPr indent="-228600" lvl="7" marL="3657600" rtl="0" algn="l">
              <a:lnSpc>
                <a:spcPct val="120000"/>
              </a:lnSpc>
              <a:spcBef>
                <a:spcPts val="500"/>
              </a:spcBef>
              <a:spcAft>
                <a:spcPts val="0"/>
              </a:spcAft>
              <a:buSzPts val="900"/>
              <a:buNone/>
              <a:defRPr sz="900"/>
            </a:lvl8pPr>
            <a:lvl9pPr indent="-228600" lvl="8" marL="4114800" rtl="0" algn="l">
              <a:lnSpc>
                <a:spcPct val="120000"/>
              </a:lnSpc>
              <a:spcBef>
                <a:spcPts val="500"/>
              </a:spcBef>
              <a:spcAft>
                <a:spcPts val="0"/>
              </a:spcAft>
              <a:buSzPts val="900"/>
              <a:buNone/>
              <a:defRPr sz="900"/>
            </a:lvl9pPr>
          </a:lstStyle>
          <a:p/>
        </p:txBody>
      </p:sp>
      <p:sp>
        <p:nvSpPr>
          <p:cNvPr id="125" name="Google Shape;125;p35"/>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26" name="Google Shape;126;p35"/>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27" name="Google Shape;127;p35"/>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28" name="Shape 128"/>
        <p:cNvGrpSpPr/>
        <p:nvPr/>
      </p:nvGrpSpPr>
      <p:grpSpPr>
        <a:xfrm>
          <a:off x="0" y="0"/>
          <a:ext cx="0" cy="0"/>
          <a:chOff x="0" y="0"/>
          <a:chExt cx="0" cy="0"/>
        </a:xfrm>
      </p:grpSpPr>
      <p:pic>
        <p:nvPicPr>
          <p:cNvPr descr="Droplets-HD-Content-R1d.png" id="129" name="Google Shape;129;p36"/>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130" name="Google Shape;130;p36"/>
          <p:cNvSpPr txBox="1"/>
          <p:nvPr>
            <p:ph type="title"/>
          </p:nvPr>
        </p:nvSpPr>
        <p:spPr>
          <a:xfrm>
            <a:off x="913774" y="610772"/>
            <a:ext cx="10364400" cy="1603800"/>
          </a:xfrm>
          <a:prstGeom prst="rect">
            <a:avLst/>
          </a:prstGeom>
          <a:noFill/>
          <a:ln>
            <a:noFill/>
          </a:ln>
        </p:spPr>
        <p:txBody>
          <a:bodyPr anchorCtr="0" anchor="ctr" bIns="45700" lIns="91425" spcFirstLastPara="1" rIns="91425" wrap="square" tIns="45700">
            <a:normAutofit/>
          </a:bodyPr>
          <a:lstStyle>
            <a:lvl1pPr lvl="0" rtl="0" algn="ctr">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1" name="Google Shape;131;p36"/>
          <p:cNvSpPr txBox="1"/>
          <p:nvPr>
            <p:ph idx="1" type="body"/>
          </p:nvPr>
        </p:nvSpPr>
        <p:spPr>
          <a:xfrm>
            <a:off x="913774" y="4204820"/>
            <a:ext cx="3296400" cy="576300"/>
          </a:xfrm>
          <a:prstGeom prst="rect">
            <a:avLst/>
          </a:prstGeom>
          <a:noFill/>
          <a:ln>
            <a:noFill/>
          </a:ln>
        </p:spPr>
        <p:txBody>
          <a:bodyPr anchorCtr="0" anchor="b" bIns="45700" lIns="91425" spcFirstLastPara="1" rIns="91425" wrap="square" tIns="45700">
            <a:noAutofit/>
          </a:bodyPr>
          <a:lstStyle>
            <a:lvl1pPr indent="-228600" lvl="0" marL="457200" rtl="0" algn="ctr">
              <a:lnSpc>
                <a:spcPct val="85000"/>
              </a:lnSpc>
              <a:spcBef>
                <a:spcPts val="1000"/>
              </a:spcBef>
              <a:spcAft>
                <a:spcPts val="0"/>
              </a:spcAft>
              <a:buSzPts val="2200"/>
              <a:buNone/>
              <a:defRPr b="0" sz="2200">
                <a:solidFill>
                  <a:schemeClr val="dk1"/>
                </a:solidFill>
              </a:defRPr>
            </a:lvl1pPr>
            <a:lvl2pPr indent="-228600" lvl="1" marL="914400" rtl="0" algn="l">
              <a:lnSpc>
                <a:spcPct val="120000"/>
              </a:lnSpc>
              <a:spcBef>
                <a:spcPts val="500"/>
              </a:spcBef>
              <a:spcAft>
                <a:spcPts val="0"/>
              </a:spcAft>
              <a:buSzPts val="2000"/>
              <a:buNone/>
              <a:defRPr b="1" sz="2000"/>
            </a:lvl2pPr>
            <a:lvl3pPr indent="-228600" lvl="2" marL="1371600" rtl="0" algn="l">
              <a:lnSpc>
                <a:spcPct val="120000"/>
              </a:lnSpc>
              <a:spcBef>
                <a:spcPts val="500"/>
              </a:spcBef>
              <a:spcAft>
                <a:spcPts val="0"/>
              </a:spcAft>
              <a:buSzPts val="1800"/>
              <a:buNone/>
              <a:defRPr b="1" sz="1800"/>
            </a:lvl3pPr>
            <a:lvl4pPr indent="-228600" lvl="3" marL="1828800" rtl="0" algn="l">
              <a:lnSpc>
                <a:spcPct val="120000"/>
              </a:lnSpc>
              <a:spcBef>
                <a:spcPts val="500"/>
              </a:spcBef>
              <a:spcAft>
                <a:spcPts val="0"/>
              </a:spcAft>
              <a:buSzPts val="1600"/>
              <a:buNone/>
              <a:defRPr b="1" sz="1600"/>
            </a:lvl4pPr>
            <a:lvl5pPr indent="-228600" lvl="4" marL="2286000" rtl="0" algn="l">
              <a:lnSpc>
                <a:spcPct val="120000"/>
              </a:lnSpc>
              <a:spcBef>
                <a:spcPts val="500"/>
              </a:spcBef>
              <a:spcAft>
                <a:spcPts val="0"/>
              </a:spcAft>
              <a:buSzPts val="1600"/>
              <a:buNone/>
              <a:defRPr b="1" sz="1600"/>
            </a:lvl5pPr>
            <a:lvl6pPr indent="-228600" lvl="5" marL="2743200" rtl="0" algn="l">
              <a:lnSpc>
                <a:spcPct val="120000"/>
              </a:lnSpc>
              <a:spcBef>
                <a:spcPts val="500"/>
              </a:spcBef>
              <a:spcAft>
                <a:spcPts val="0"/>
              </a:spcAft>
              <a:buSzPts val="1600"/>
              <a:buNone/>
              <a:defRPr b="1" sz="1600"/>
            </a:lvl6pPr>
            <a:lvl7pPr indent="-228600" lvl="6" marL="3200400" rtl="0" algn="l">
              <a:lnSpc>
                <a:spcPct val="120000"/>
              </a:lnSpc>
              <a:spcBef>
                <a:spcPts val="500"/>
              </a:spcBef>
              <a:spcAft>
                <a:spcPts val="0"/>
              </a:spcAft>
              <a:buSzPts val="1600"/>
              <a:buNone/>
              <a:defRPr b="1" sz="1600"/>
            </a:lvl7pPr>
            <a:lvl8pPr indent="-228600" lvl="7" marL="3657600" rtl="0" algn="l">
              <a:lnSpc>
                <a:spcPct val="120000"/>
              </a:lnSpc>
              <a:spcBef>
                <a:spcPts val="500"/>
              </a:spcBef>
              <a:spcAft>
                <a:spcPts val="0"/>
              </a:spcAft>
              <a:buSzPts val="1600"/>
              <a:buNone/>
              <a:defRPr b="1" sz="1600"/>
            </a:lvl8pPr>
            <a:lvl9pPr indent="-228600" lvl="8" marL="4114800" rtl="0" algn="l">
              <a:lnSpc>
                <a:spcPct val="120000"/>
              </a:lnSpc>
              <a:spcBef>
                <a:spcPts val="500"/>
              </a:spcBef>
              <a:spcAft>
                <a:spcPts val="0"/>
              </a:spcAft>
              <a:buSzPts val="1600"/>
              <a:buNone/>
              <a:defRPr b="1" sz="1600"/>
            </a:lvl9pPr>
          </a:lstStyle>
          <a:p/>
        </p:txBody>
      </p:sp>
      <p:sp>
        <p:nvSpPr>
          <p:cNvPr id="132" name="Google Shape;132;p36"/>
          <p:cNvSpPr/>
          <p:nvPr>
            <p:ph idx="2" type="pic"/>
          </p:nvPr>
        </p:nvSpPr>
        <p:spPr>
          <a:xfrm>
            <a:off x="913774" y="2367093"/>
            <a:ext cx="3296400" cy="1524000"/>
          </a:xfrm>
          <a:prstGeom prst="roundRect">
            <a:avLst>
              <a:gd fmla="val 9363" name="adj"/>
            </a:avLst>
          </a:prstGeom>
          <a:noFill/>
          <a:ln cap="sq" cmpd="sng" w="82550">
            <a:solidFill>
              <a:srgbClr val="EAEAEA"/>
            </a:solidFill>
            <a:prstDash val="solid"/>
            <a:miter lim="800000"/>
            <a:headEnd len="sm" w="sm" type="none"/>
            <a:tailEnd len="sm" w="sm" type="none"/>
          </a:ln>
        </p:spPr>
        <p:txBody>
          <a:bodyPr anchorCtr="0" anchor="t" bIns="45700" lIns="91425" spcFirstLastPara="1" rIns="91425" wrap="square" tIns="45700">
            <a:normAutofit/>
          </a:bodyPr>
          <a:lstStyle>
            <a:lvl1pPr lvl="0" marR="0" rtl="0" algn="ctr">
              <a:lnSpc>
                <a:spcPct val="120000"/>
              </a:lnSpc>
              <a:spcBef>
                <a:spcPts val="10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1pPr>
            <a:lvl2pPr lvl="1"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2pPr>
            <a:lvl3pPr lvl="2"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3pPr>
            <a:lvl4pPr lvl="3"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4pPr>
            <a:lvl5pPr lvl="4"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5pPr>
            <a:lvl6pPr lvl="5"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6pPr>
            <a:lvl7pPr lvl="6"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7pPr>
            <a:lvl8pPr lvl="7"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8pPr>
            <a:lvl9pPr lvl="8"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9pPr>
          </a:lstStyle>
          <a:p/>
        </p:txBody>
      </p:sp>
      <p:sp>
        <p:nvSpPr>
          <p:cNvPr id="133" name="Google Shape;133;p36"/>
          <p:cNvSpPr txBox="1"/>
          <p:nvPr>
            <p:ph idx="3" type="body"/>
          </p:nvPr>
        </p:nvSpPr>
        <p:spPr>
          <a:xfrm>
            <a:off x="913774" y="4781082"/>
            <a:ext cx="3296400" cy="1010100"/>
          </a:xfrm>
          <a:prstGeom prst="rect">
            <a:avLst/>
          </a:prstGeom>
          <a:noFill/>
          <a:ln>
            <a:noFill/>
          </a:ln>
        </p:spPr>
        <p:txBody>
          <a:bodyPr anchorCtr="0" anchor="t" bIns="45700" lIns="91425" spcFirstLastPara="1" rIns="91425" wrap="square" tIns="45700">
            <a:normAutofit/>
          </a:bodyPr>
          <a:lstStyle>
            <a:lvl1pPr indent="-228600" lvl="0" marL="457200" rtl="0" algn="ctr">
              <a:lnSpc>
                <a:spcPct val="120000"/>
              </a:lnSpc>
              <a:spcBef>
                <a:spcPts val="1000"/>
              </a:spcBef>
              <a:spcAft>
                <a:spcPts val="0"/>
              </a:spcAft>
              <a:buSzPts val="1400"/>
              <a:buNone/>
              <a:defRPr sz="1400"/>
            </a:lvl1pPr>
            <a:lvl2pPr indent="-228600" lvl="1" marL="914400" rtl="0" algn="l">
              <a:lnSpc>
                <a:spcPct val="120000"/>
              </a:lnSpc>
              <a:spcBef>
                <a:spcPts val="500"/>
              </a:spcBef>
              <a:spcAft>
                <a:spcPts val="0"/>
              </a:spcAft>
              <a:buSzPts val="1200"/>
              <a:buNone/>
              <a:defRPr sz="1200"/>
            </a:lvl2pPr>
            <a:lvl3pPr indent="-228600" lvl="2" marL="1371600" rtl="0" algn="l">
              <a:lnSpc>
                <a:spcPct val="120000"/>
              </a:lnSpc>
              <a:spcBef>
                <a:spcPts val="500"/>
              </a:spcBef>
              <a:spcAft>
                <a:spcPts val="0"/>
              </a:spcAft>
              <a:buSzPts val="1000"/>
              <a:buNone/>
              <a:defRPr sz="1000"/>
            </a:lvl3pPr>
            <a:lvl4pPr indent="-228600" lvl="3" marL="1828800" rtl="0" algn="l">
              <a:lnSpc>
                <a:spcPct val="120000"/>
              </a:lnSpc>
              <a:spcBef>
                <a:spcPts val="500"/>
              </a:spcBef>
              <a:spcAft>
                <a:spcPts val="0"/>
              </a:spcAft>
              <a:buSzPts val="900"/>
              <a:buNone/>
              <a:defRPr sz="900"/>
            </a:lvl4pPr>
            <a:lvl5pPr indent="-228600" lvl="4" marL="2286000" rtl="0" algn="l">
              <a:lnSpc>
                <a:spcPct val="120000"/>
              </a:lnSpc>
              <a:spcBef>
                <a:spcPts val="500"/>
              </a:spcBef>
              <a:spcAft>
                <a:spcPts val="0"/>
              </a:spcAft>
              <a:buSzPts val="900"/>
              <a:buNone/>
              <a:defRPr sz="900"/>
            </a:lvl5pPr>
            <a:lvl6pPr indent="-228600" lvl="5" marL="2743200" rtl="0" algn="l">
              <a:lnSpc>
                <a:spcPct val="120000"/>
              </a:lnSpc>
              <a:spcBef>
                <a:spcPts val="500"/>
              </a:spcBef>
              <a:spcAft>
                <a:spcPts val="0"/>
              </a:spcAft>
              <a:buSzPts val="900"/>
              <a:buNone/>
              <a:defRPr sz="900"/>
            </a:lvl6pPr>
            <a:lvl7pPr indent="-228600" lvl="6" marL="3200400" rtl="0" algn="l">
              <a:lnSpc>
                <a:spcPct val="120000"/>
              </a:lnSpc>
              <a:spcBef>
                <a:spcPts val="500"/>
              </a:spcBef>
              <a:spcAft>
                <a:spcPts val="0"/>
              </a:spcAft>
              <a:buSzPts val="900"/>
              <a:buNone/>
              <a:defRPr sz="900"/>
            </a:lvl7pPr>
            <a:lvl8pPr indent="-228600" lvl="7" marL="3657600" rtl="0" algn="l">
              <a:lnSpc>
                <a:spcPct val="120000"/>
              </a:lnSpc>
              <a:spcBef>
                <a:spcPts val="500"/>
              </a:spcBef>
              <a:spcAft>
                <a:spcPts val="0"/>
              </a:spcAft>
              <a:buSzPts val="900"/>
              <a:buNone/>
              <a:defRPr sz="900"/>
            </a:lvl8pPr>
            <a:lvl9pPr indent="-228600" lvl="8" marL="4114800" rtl="0" algn="l">
              <a:lnSpc>
                <a:spcPct val="120000"/>
              </a:lnSpc>
              <a:spcBef>
                <a:spcPts val="500"/>
              </a:spcBef>
              <a:spcAft>
                <a:spcPts val="0"/>
              </a:spcAft>
              <a:buSzPts val="900"/>
              <a:buNone/>
              <a:defRPr sz="900"/>
            </a:lvl9pPr>
          </a:lstStyle>
          <a:p/>
        </p:txBody>
      </p:sp>
      <p:sp>
        <p:nvSpPr>
          <p:cNvPr id="134" name="Google Shape;134;p36"/>
          <p:cNvSpPr txBox="1"/>
          <p:nvPr>
            <p:ph idx="4" type="body"/>
          </p:nvPr>
        </p:nvSpPr>
        <p:spPr>
          <a:xfrm>
            <a:off x="4442759" y="4204820"/>
            <a:ext cx="3301800" cy="576300"/>
          </a:xfrm>
          <a:prstGeom prst="rect">
            <a:avLst/>
          </a:prstGeom>
          <a:noFill/>
          <a:ln>
            <a:noFill/>
          </a:ln>
        </p:spPr>
        <p:txBody>
          <a:bodyPr anchorCtr="0" anchor="b" bIns="45700" lIns="91425" spcFirstLastPara="1" rIns="91425" wrap="square" tIns="45700">
            <a:noAutofit/>
          </a:bodyPr>
          <a:lstStyle>
            <a:lvl1pPr indent="-228600" lvl="0" marL="457200" rtl="0" algn="ctr">
              <a:lnSpc>
                <a:spcPct val="85000"/>
              </a:lnSpc>
              <a:spcBef>
                <a:spcPts val="1000"/>
              </a:spcBef>
              <a:spcAft>
                <a:spcPts val="0"/>
              </a:spcAft>
              <a:buSzPts val="2200"/>
              <a:buNone/>
              <a:defRPr b="0" sz="2200">
                <a:solidFill>
                  <a:schemeClr val="dk1"/>
                </a:solidFill>
              </a:defRPr>
            </a:lvl1pPr>
            <a:lvl2pPr indent="-228600" lvl="1" marL="914400" rtl="0" algn="l">
              <a:lnSpc>
                <a:spcPct val="120000"/>
              </a:lnSpc>
              <a:spcBef>
                <a:spcPts val="500"/>
              </a:spcBef>
              <a:spcAft>
                <a:spcPts val="0"/>
              </a:spcAft>
              <a:buSzPts val="2000"/>
              <a:buNone/>
              <a:defRPr b="1" sz="2000"/>
            </a:lvl2pPr>
            <a:lvl3pPr indent="-228600" lvl="2" marL="1371600" rtl="0" algn="l">
              <a:lnSpc>
                <a:spcPct val="120000"/>
              </a:lnSpc>
              <a:spcBef>
                <a:spcPts val="500"/>
              </a:spcBef>
              <a:spcAft>
                <a:spcPts val="0"/>
              </a:spcAft>
              <a:buSzPts val="1800"/>
              <a:buNone/>
              <a:defRPr b="1" sz="1800"/>
            </a:lvl3pPr>
            <a:lvl4pPr indent="-228600" lvl="3" marL="1828800" rtl="0" algn="l">
              <a:lnSpc>
                <a:spcPct val="120000"/>
              </a:lnSpc>
              <a:spcBef>
                <a:spcPts val="500"/>
              </a:spcBef>
              <a:spcAft>
                <a:spcPts val="0"/>
              </a:spcAft>
              <a:buSzPts val="1600"/>
              <a:buNone/>
              <a:defRPr b="1" sz="1600"/>
            </a:lvl4pPr>
            <a:lvl5pPr indent="-228600" lvl="4" marL="2286000" rtl="0" algn="l">
              <a:lnSpc>
                <a:spcPct val="120000"/>
              </a:lnSpc>
              <a:spcBef>
                <a:spcPts val="500"/>
              </a:spcBef>
              <a:spcAft>
                <a:spcPts val="0"/>
              </a:spcAft>
              <a:buSzPts val="1600"/>
              <a:buNone/>
              <a:defRPr b="1" sz="1600"/>
            </a:lvl5pPr>
            <a:lvl6pPr indent="-228600" lvl="5" marL="2743200" rtl="0" algn="l">
              <a:lnSpc>
                <a:spcPct val="120000"/>
              </a:lnSpc>
              <a:spcBef>
                <a:spcPts val="500"/>
              </a:spcBef>
              <a:spcAft>
                <a:spcPts val="0"/>
              </a:spcAft>
              <a:buSzPts val="1600"/>
              <a:buNone/>
              <a:defRPr b="1" sz="1600"/>
            </a:lvl6pPr>
            <a:lvl7pPr indent="-228600" lvl="6" marL="3200400" rtl="0" algn="l">
              <a:lnSpc>
                <a:spcPct val="120000"/>
              </a:lnSpc>
              <a:spcBef>
                <a:spcPts val="500"/>
              </a:spcBef>
              <a:spcAft>
                <a:spcPts val="0"/>
              </a:spcAft>
              <a:buSzPts val="1600"/>
              <a:buNone/>
              <a:defRPr b="1" sz="1600"/>
            </a:lvl7pPr>
            <a:lvl8pPr indent="-228600" lvl="7" marL="3657600" rtl="0" algn="l">
              <a:lnSpc>
                <a:spcPct val="120000"/>
              </a:lnSpc>
              <a:spcBef>
                <a:spcPts val="500"/>
              </a:spcBef>
              <a:spcAft>
                <a:spcPts val="0"/>
              </a:spcAft>
              <a:buSzPts val="1600"/>
              <a:buNone/>
              <a:defRPr b="1" sz="1600"/>
            </a:lvl8pPr>
            <a:lvl9pPr indent="-228600" lvl="8" marL="4114800" rtl="0" algn="l">
              <a:lnSpc>
                <a:spcPct val="120000"/>
              </a:lnSpc>
              <a:spcBef>
                <a:spcPts val="500"/>
              </a:spcBef>
              <a:spcAft>
                <a:spcPts val="0"/>
              </a:spcAft>
              <a:buSzPts val="1600"/>
              <a:buNone/>
              <a:defRPr b="1" sz="1600"/>
            </a:lvl9pPr>
          </a:lstStyle>
          <a:p/>
        </p:txBody>
      </p:sp>
      <p:sp>
        <p:nvSpPr>
          <p:cNvPr id="135" name="Google Shape;135;p36"/>
          <p:cNvSpPr/>
          <p:nvPr>
            <p:ph idx="5" type="pic"/>
          </p:nvPr>
        </p:nvSpPr>
        <p:spPr>
          <a:xfrm>
            <a:off x="4441348" y="2367093"/>
            <a:ext cx="3303300" cy="1524000"/>
          </a:xfrm>
          <a:prstGeom prst="roundRect">
            <a:avLst>
              <a:gd fmla="val 8841" name="adj"/>
            </a:avLst>
          </a:prstGeom>
          <a:noFill/>
          <a:ln cap="sq" cmpd="sng" w="82550">
            <a:solidFill>
              <a:srgbClr val="EAEAEA"/>
            </a:solidFill>
            <a:prstDash val="solid"/>
            <a:miter lim="800000"/>
            <a:headEnd len="sm" w="sm" type="none"/>
            <a:tailEnd len="sm" w="sm" type="none"/>
          </a:ln>
        </p:spPr>
        <p:txBody>
          <a:bodyPr anchorCtr="0" anchor="t" bIns="45700" lIns="91425" spcFirstLastPara="1" rIns="91425" wrap="square" tIns="45700">
            <a:normAutofit/>
          </a:bodyPr>
          <a:lstStyle>
            <a:lvl1pPr lvl="0" marR="0" rtl="0" algn="ctr">
              <a:lnSpc>
                <a:spcPct val="120000"/>
              </a:lnSpc>
              <a:spcBef>
                <a:spcPts val="10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1pPr>
            <a:lvl2pPr lvl="1"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2pPr>
            <a:lvl3pPr lvl="2"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3pPr>
            <a:lvl4pPr lvl="3"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4pPr>
            <a:lvl5pPr lvl="4"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5pPr>
            <a:lvl6pPr lvl="5"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6pPr>
            <a:lvl7pPr lvl="6"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7pPr>
            <a:lvl8pPr lvl="7"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8pPr>
            <a:lvl9pPr lvl="8"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9pPr>
          </a:lstStyle>
          <a:p/>
        </p:txBody>
      </p:sp>
      <p:sp>
        <p:nvSpPr>
          <p:cNvPr id="136" name="Google Shape;136;p36"/>
          <p:cNvSpPr txBox="1"/>
          <p:nvPr>
            <p:ph idx="6" type="body"/>
          </p:nvPr>
        </p:nvSpPr>
        <p:spPr>
          <a:xfrm>
            <a:off x="4441348" y="4781080"/>
            <a:ext cx="3303300" cy="1010100"/>
          </a:xfrm>
          <a:prstGeom prst="rect">
            <a:avLst/>
          </a:prstGeom>
          <a:noFill/>
          <a:ln>
            <a:noFill/>
          </a:ln>
        </p:spPr>
        <p:txBody>
          <a:bodyPr anchorCtr="0" anchor="t" bIns="45700" lIns="91425" spcFirstLastPara="1" rIns="91425" wrap="square" tIns="45700">
            <a:normAutofit/>
          </a:bodyPr>
          <a:lstStyle>
            <a:lvl1pPr indent="-228600" lvl="0" marL="457200" rtl="0" algn="ctr">
              <a:lnSpc>
                <a:spcPct val="120000"/>
              </a:lnSpc>
              <a:spcBef>
                <a:spcPts val="1000"/>
              </a:spcBef>
              <a:spcAft>
                <a:spcPts val="0"/>
              </a:spcAft>
              <a:buSzPts val="1400"/>
              <a:buNone/>
              <a:defRPr sz="1400"/>
            </a:lvl1pPr>
            <a:lvl2pPr indent="-228600" lvl="1" marL="914400" rtl="0" algn="l">
              <a:lnSpc>
                <a:spcPct val="120000"/>
              </a:lnSpc>
              <a:spcBef>
                <a:spcPts val="500"/>
              </a:spcBef>
              <a:spcAft>
                <a:spcPts val="0"/>
              </a:spcAft>
              <a:buSzPts val="1200"/>
              <a:buNone/>
              <a:defRPr sz="1200"/>
            </a:lvl2pPr>
            <a:lvl3pPr indent="-228600" lvl="2" marL="1371600" rtl="0" algn="l">
              <a:lnSpc>
                <a:spcPct val="120000"/>
              </a:lnSpc>
              <a:spcBef>
                <a:spcPts val="500"/>
              </a:spcBef>
              <a:spcAft>
                <a:spcPts val="0"/>
              </a:spcAft>
              <a:buSzPts val="1000"/>
              <a:buNone/>
              <a:defRPr sz="1000"/>
            </a:lvl3pPr>
            <a:lvl4pPr indent="-228600" lvl="3" marL="1828800" rtl="0" algn="l">
              <a:lnSpc>
                <a:spcPct val="120000"/>
              </a:lnSpc>
              <a:spcBef>
                <a:spcPts val="500"/>
              </a:spcBef>
              <a:spcAft>
                <a:spcPts val="0"/>
              </a:spcAft>
              <a:buSzPts val="900"/>
              <a:buNone/>
              <a:defRPr sz="900"/>
            </a:lvl4pPr>
            <a:lvl5pPr indent="-228600" lvl="4" marL="2286000" rtl="0" algn="l">
              <a:lnSpc>
                <a:spcPct val="120000"/>
              </a:lnSpc>
              <a:spcBef>
                <a:spcPts val="500"/>
              </a:spcBef>
              <a:spcAft>
                <a:spcPts val="0"/>
              </a:spcAft>
              <a:buSzPts val="900"/>
              <a:buNone/>
              <a:defRPr sz="900"/>
            </a:lvl5pPr>
            <a:lvl6pPr indent="-228600" lvl="5" marL="2743200" rtl="0" algn="l">
              <a:lnSpc>
                <a:spcPct val="120000"/>
              </a:lnSpc>
              <a:spcBef>
                <a:spcPts val="500"/>
              </a:spcBef>
              <a:spcAft>
                <a:spcPts val="0"/>
              </a:spcAft>
              <a:buSzPts val="900"/>
              <a:buNone/>
              <a:defRPr sz="900"/>
            </a:lvl6pPr>
            <a:lvl7pPr indent="-228600" lvl="6" marL="3200400" rtl="0" algn="l">
              <a:lnSpc>
                <a:spcPct val="120000"/>
              </a:lnSpc>
              <a:spcBef>
                <a:spcPts val="500"/>
              </a:spcBef>
              <a:spcAft>
                <a:spcPts val="0"/>
              </a:spcAft>
              <a:buSzPts val="900"/>
              <a:buNone/>
              <a:defRPr sz="900"/>
            </a:lvl7pPr>
            <a:lvl8pPr indent="-228600" lvl="7" marL="3657600" rtl="0" algn="l">
              <a:lnSpc>
                <a:spcPct val="120000"/>
              </a:lnSpc>
              <a:spcBef>
                <a:spcPts val="500"/>
              </a:spcBef>
              <a:spcAft>
                <a:spcPts val="0"/>
              </a:spcAft>
              <a:buSzPts val="900"/>
              <a:buNone/>
              <a:defRPr sz="900"/>
            </a:lvl8pPr>
            <a:lvl9pPr indent="-228600" lvl="8" marL="4114800" rtl="0" algn="l">
              <a:lnSpc>
                <a:spcPct val="120000"/>
              </a:lnSpc>
              <a:spcBef>
                <a:spcPts val="500"/>
              </a:spcBef>
              <a:spcAft>
                <a:spcPts val="0"/>
              </a:spcAft>
              <a:buSzPts val="900"/>
              <a:buNone/>
              <a:defRPr sz="900"/>
            </a:lvl9pPr>
          </a:lstStyle>
          <a:p/>
        </p:txBody>
      </p:sp>
      <p:sp>
        <p:nvSpPr>
          <p:cNvPr id="137" name="Google Shape;137;p36"/>
          <p:cNvSpPr txBox="1"/>
          <p:nvPr>
            <p:ph idx="7" type="body"/>
          </p:nvPr>
        </p:nvSpPr>
        <p:spPr>
          <a:xfrm>
            <a:off x="7973298" y="4204820"/>
            <a:ext cx="3300600" cy="576300"/>
          </a:xfrm>
          <a:prstGeom prst="rect">
            <a:avLst/>
          </a:prstGeom>
          <a:noFill/>
          <a:ln>
            <a:noFill/>
          </a:ln>
        </p:spPr>
        <p:txBody>
          <a:bodyPr anchorCtr="0" anchor="b" bIns="45700" lIns="91425" spcFirstLastPara="1" rIns="91425" wrap="square" tIns="45700">
            <a:noAutofit/>
          </a:bodyPr>
          <a:lstStyle>
            <a:lvl1pPr indent="-228600" lvl="0" marL="457200" rtl="0" algn="ctr">
              <a:lnSpc>
                <a:spcPct val="85000"/>
              </a:lnSpc>
              <a:spcBef>
                <a:spcPts val="1000"/>
              </a:spcBef>
              <a:spcAft>
                <a:spcPts val="0"/>
              </a:spcAft>
              <a:buSzPts val="2200"/>
              <a:buNone/>
              <a:defRPr b="0" sz="2200">
                <a:solidFill>
                  <a:schemeClr val="dk1"/>
                </a:solidFill>
              </a:defRPr>
            </a:lvl1pPr>
            <a:lvl2pPr indent="-228600" lvl="1" marL="914400" rtl="0" algn="l">
              <a:lnSpc>
                <a:spcPct val="120000"/>
              </a:lnSpc>
              <a:spcBef>
                <a:spcPts val="500"/>
              </a:spcBef>
              <a:spcAft>
                <a:spcPts val="0"/>
              </a:spcAft>
              <a:buSzPts val="2000"/>
              <a:buNone/>
              <a:defRPr b="1" sz="2000"/>
            </a:lvl2pPr>
            <a:lvl3pPr indent="-228600" lvl="2" marL="1371600" rtl="0" algn="l">
              <a:lnSpc>
                <a:spcPct val="120000"/>
              </a:lnSpc>
              <a:spcBef>
                <a:spcPts val="500"/>
              </a:spcBef>
              <a:spcAft>
                <a:spcPts val="0"/>
              </a:spcAft>
              <a:buSzPts val="1800"/>
              <a:buNone/>
              <a:defRPr b="1" sz="1800"/>
            </a:lvl3pPr>
            <a:lvl4pPr indent="-228600" lvl="3" marL="1828800" rtl="0" algn="l">
              <a:lnSpc>
                <a:spcPct val="120000"/>
              </a:lnSpc>
              <a:spcBef>
                <a:spcPts val="500"/>
              </a:spcBef>
              <a:spcAft>
                <a:spcPts val="0"/>
              </a:spcAft>
              <a:buSzPts val="1600"/>
              <a:buNone/>
              <a:defRPr b="1" sz="1600"/>
            </a:lvl4pPr>
            <a:lvl5pPr indent="-228600" lvl="4" marL="2286000" rtl="0" algn="l">
              <a:lnSpc>
                <a:spcPct val="120000"/>
              </a:lnSpc>
              <a:spcBef>
                <a:spcPts val="500"/>
              </a:spcBef>
              <a:spcAft>
                <a:spcPts val="0"/>
              </a:spcAft>
              <a:buSzPts val="1600"/>
              <a:buNone/>
              <a:defRPr b="1" sz="1600"/>
            </a:lvl5pPr>
            <a:lvl6pPr indent="-228600" lvl="5" marL="2743200" rtl="0" algn="l">
              <a:lnSpc>
                <a:spcPct val="120000"/>
              </a:lnSpc>
              <a:spcBef>
                <a:spcPts val="500"/>
              </a:spcBef>
              <a:spcAft>
                <a:spcPts val="0"/>
              </a:spcAft>
              <a:buSzPts val="1600"/>
              <a:buNone/>
              <a:defRPr b="1" sz="1600"/>
            </a:lvl6pPr>
            <a:lvl7pPr indent="-228600" lvl="6" marL="3200400" rtl="0" algn="l">
              <a:lnSpc>
                <a:spcPct val="120000"/>
              </a:lnSpc>
              <a:spcBef>
                <a:spcPts val="500"/>
              </a:spcBef>
              <a:spcAft>
                <a:spcPts val="0"/>
              </a:spcAft>
              <a:buSzPts val="1600"/>
              <a:buNone/>
              <a:defRPr b="1" sz="1600"/>
            </a:lvl7pPr>
            <a:lvl8pPr indent="-228600" lvl="7" marL="3657600" rtl="0" algn="l">
              <a:lnSpc>
                <a:spcPct val="120000"/>
              </a:lnSpc>
              <a:spcBef>
                <a:spcPts val="500"/>
              </a:spcBef>
              <a:spcAft>
                <a:spcPts val="0"/>
              </a:spcAft>
              <a:buSzPts val="1600"/>
              <a:buNone/>
              <a:defRPr b="1" sz="1600"/>
            </a:lvl8pPr>
            <a:lvl9pPr indent="-228600" lvl="8" marL="4114800" rtl="0" algn="l">
              <a:lnSpc>
                <a:spcPct val="120000"/>
              </a:lnSpc>
              <a:spcBef>
                <a:spcPts val="500"/>
              </a:spcBef>
              <a:spcAft>
                <a:spcPts val="0"/>
              </a:spcAft>
              <a:buSzPts val="1600"/>
              <a:buNone/>
              <a:defRPr b="1" sz="1600"/>
            </a:lvl9pPr>
          </a:lstStyle>
          <a:p/>
        </p:txBody>
      </p:sp>
      <p:sp>
        <p:nvSpPr>
          <p:cNvPr id="138" name="Google Shape;138;p36"/>
          <p:cNvSpPr/>
          <p:nvPr>
            <p:ph idx="8" type="pic"/>
          </p:nvPr>
        </p:nvSpPr>
        <p:spPr>
          <a:xfrm>
            <a:off x="7973298" y="2367093"/>
            <a:ext cx="3304800" cy="1524000"/>
          </a:xfrm>
          <a:prstGeom prst="roundRect">
            <a:avLst>
              <a:gd fmla="val 8841" name="adj"/>
            </a:avLst>
          </a:prstGeom>
          <a:noFill/>
          <a:ln cap="sq" cmpd="sng" w="82550">
            <a:solidFill>
              <a:srgbClr val="EAEAEA"/>
            </a:solidFill>
            <a:prstDash val="solid"/>
            <a:miter lim="800000"/>
            <a:headEnd len="sm" w="sm" type="none"/>
            <a:tailEnd len="sm" w="sm" type="none"/>
          </a:ln>
        </p:spPr>
        <p:txBody>
          <a:bodyPr anchorCtr="0" anchor="t" bIns="45700" lIns="91425" spcFirstLastPara="1" rIns="91425" wrap="square" tIns="45700">
            <a:normAutofit/>
          </a:bodyPr>
          <a:lstStyle>
            <a:lvl1pPr lvl="0" marR="0" rtl="0" algn="ctr">
              <a:lnSpc>
                <a:spcPct val="120000"/>
              </a:lnSpc>
              <a:spcBef>
                <a:spcPts val="10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1pPr>
            <a:lvl2pPr lvl="1"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2pPr>
            <a:lvl3pPr lvl="2"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3pPr>
            <a:lvl4pPr lvl="3"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4pPr>
            <a:lvl5pPr lvl="4"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5pPr>
            <a:lvl6pPr lvl="5"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6pPr>
            <a:lvl7pPr lvl="6"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7pPr>
            <a:lvl8pPr lvl="7"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8pPr>
            <a:lvl9pPr lvl="8"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Twentieth Century"/>
                <a:ea typeface="Twentieth Century"/>
                <a:cs typeface="Twentieth Century"/>
                <a:sym typeface="Twentieth Century"/>
              </a:defRPr>
            </a:lvl9pPr>
          </a:lstStyle>
          <a:p/>
        </p:txBody>
      </p:sp>
      <p:sp>
        <p:nvSpPr>
          <p:cNvPr id="139" name="Google Shape;139;p36"/>
          <p:cNvSpPr txBox="1"/>
          <p:nvPr>
            <p:ph idx="9" type="body"/>
          </p:nvPr>
        </p:nvSpPr>
        <p:spPr>
          <a:xfrm>
            <a:off x="7973173" y="4781078"/>
            <a:ext cx="3305100" cy="1010100"/>
          </a:xfrm>
          <a:prstGeom prst="rect">
            <a:avLst/>
          </a:prstGeom>
          <a:noFill/>
          <a:ln>
            <a:noFill/>
          </a:ln>
        </p:spPr>
        <p:txBody>
          <a:bodyPr anchorCtr="0" anchor="t" bIns="45700" lIns="91425" spcFirstLastPara="1" rIns="91425" wrap="square" tIns="45700">
            <a:normAutofit/>
          </a:bodyPr>
          <a:lstStyle>
            <a:lvl1pPr indent="-228600" lvl="0" marL="457200" rtl="0" algn="ctr">
              <a:lnSpc>
                <a:spcPct val="120000"/>
              </a:lnSpc>
              <a:spcBef>
                <a:spcPts val="1000"/>
              </a:spcBef>
              <a:spcAft>
                <a:spcPts val="0"/>
              </a:spcAft>
              <a:buSzPts val="1400"/>
              <a:buNone/>
              <a:defRPr sz="1400"/>
            </a:lvl1pPr>
            <a:lvl2pPr indent="-228600" lvl="1" marL="914400" rtl="0" algn="l">
              <a:lnSpc>
                <a:spcPct val="120000"/>
              </a:lnSpc>
              <a:spcBef>
                <a:spcPts val="500"/>
              </a:spcBef>
              <a:spcAft>
                <a:spcPts val="0"/>
              </a:spcAft>
              <a:buSzPts val="1200"/>
              <a:buNone/>
              <a:defRPr sz="1200"/>
            </a:lvl2pPr>
            <a:lvl3pPr indent="-228600" lvl="2" marL="1371600" rtl="0" algn="l">
              <a:lnSpc>
                <a:spcPct val="120000"/>
              </a:lnSpc>
              <a:spcBef>
                <a:spcPts val="500"/>
              </a:spcBef>
              <a:spcAft>
                <a:spcPts val="0"/>
              </a:spcAft>
              <a:buSzPts val="1000"/>
              <a:buNone/>
              <a:defRPr sz="1000"/>
            </a:lvl3pPr>
            <a:lvl4pPr indent="-228600" lvl="3" marL="1828800" rtl="0" algn="l">
              <a:lnSpc>
                <a:spcPct val="120000"/>
              </a:lnSpc>
              <a:spcBef>
                <a:spcPts val="500"/>
              </a:spcBef>
              <a:spcAft>
                <a:spcPts val="0"/>
              </a:spcAft>
              <a:buSzPts val="900"/>
              <a:buNone/>
              <a:defRPr sz="900"/>
            </a:lvl4pPr>
            <a:lvl5pPr indent="-228600" lvl="4" marL="2286000" rtl="0" algn="l">
              <a:lnSpc>
                <a:spcPct val="120000"/>
              </a:lnSpc>
              <a:spcBef>
                <a:spcPts val="500"/>
              </a:spcBef>
              <a:spcAft>
                <a:spcPts val="0"/>
              </a:spcAft>
              <a:buSzPts val="900"/>
              <a:buNone/>
              <a:defRPr sz="900"/>
            </a:lvl5pPr>
            <a:lvl6pPr indent="-228600" lvl="5" marL="2743200" rtl="0" algn="l">
              <a:lnSpc>
                <a:spcPct val="120000"/>
              </a:lnSpc>
              <a:spcBef>
                <a:spcPts val="500"/>
              </a:spcBef>
              <a:spcAft>
                <a:spcPts val="0"/>
              </a:spcAft>
              <a:buSzPts val="900"/>
              <a:buNone/>
              <a:defRPr sz="900"/>
            </a:lvl6pPr>
            <a:lvl7pPr indent="-228600" lvl="6" marL="3200400" rtl="0" algn="l">
              <a:lnSpc>
                <a:spcPct val="120000"/>
              </a:lnSpc>
              <a:spcBef>
                <a:spcPts val="500"/>
              </a:spcBef>
              <a:spcAft>
                <a:spcPts val="0"/>
              </a:spcAft>
              <a:buSzPts val="900"/>
              <a:buNone/>
              <a:defRPr sz="900"/>
            </a:lvl7pPr>
            <a:lvl8pPr indent="-228600" lvl="7" marL="3657600" rtl="0" algn="l">
              <a:lnSpc>
                <a:spcPct val="120000"/>
              </a:lnSpc>
              <a:spcBef>
                <a:spcPts val="500"/>
              </a:spcBef>
              <a:spcAft>
                <a:spcPts val="0"/>
              </a:spcAft>
              <a:buSzPts val="900"/>
              <a:buNone/>
              <a:defRPr sz="900"/>
            </a:lvl8pPr>
            <a:lvl9pPr indent="-228600" lvl="8" marL="4114800" rtl="0" algn="l">
              <a:lnSpc>
                <a:spcPct val="120000"/>
              </a:lnSpc>
              <a:spcBef>
                <a:spcPts val="500"/>
              </a:spcBef>
              <a:spcAft>
                <a:spcPts val="0"/>
              </a:spcAft>
              <a:buSzPts val="900"/>
              <a:buNone/>
              <a:defRPr sz="900"/>
            </a:lvl9pPr>
          </a:lstStyle>
          <a:p/>
        </p:txBody>
      </p:sp>
      <p:sp>
        <p:nvSpPr>
          <p:cNvPr id="140" name="Google Shape;140;p36"/>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41" name="Google Shape;141;p36"/>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42" name="Google Shape;142;p36"/>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43" name="Shape 143"/>
        <p:cNvGrpSpPr/>
        <p:nvPr/>
      </p:nvGrpSpPr>
      <p:grpSpPr>
        <a:xfrm>
          <a:off x="0" y="0"/>
          <a:ext cx="0" cy="0"/>
          <a:chOff x="0" y="0"/>
          <a:chExt cx="0" cy="0"/>
        </a:xfrm>
      </p:grpSpPr>
      <p:pic>
        <p:nvPicPr>
          <p:cNvPr descr="Droplets-HD-Content-R1d.png" id="144" name="Google Shape;144;p37"/>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145" name="Google Shape;145;p37"/>
          <p:cNvSpPr txBox="1"/>
          <p:nvPr>
            <p:ph type="title"/>
          </p:nvPr>
        </p:nvSpPr>
        <p:spPr>
          <a:xfrm>
            <a:off x="913775" y="618517"/>
            <a:ext cx="10364400" cy="1596300"/>
          </a:xfrm>
          <a:prstGeom prst="rect">
            <a:avLst/>
          </a:prstGeom>
          <a:noFill/>
          <a:ln>
            <a:noFill/>
          </a:ln>
        </p:spPr>
        <p:txBody>
          <a:bodyPr anchorCtr="0" anchor="ctr" bIns="45700" lIns="91425" spcFirstLastPara="1" rIns="91425" wrap="square" tIns="45700">
            <a:normAutofit/>
          </a:bodyPr>
          <a:lstStyle>
            <a:lvl1pPr lvl="0" rtl="0" algn="ctr">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6" name="Google Shape;146;p37"/>
          <p:cNvSpPr txBox="1"/>
          <p:nvPr>
            <p:ph idx="1" type="body"/>
          </p:nvPr>
        </p:nvSpPr>
        <p:spPr>
          <a:xfrm rot="5400000">
            <a:off x="4383927" y="-1103007"/>
            <a:ext cx="3424200" cy="10364400"/>
          </a:xfrm>
          <a:prstGeom prst="rect">
            <a:avLst/>
          </a:prstGeom>
          <a:noFill/>
          <a:ln>
            <a:noFill/>
          </a:ln>
        </p:spPr>
        <p:txBody>
          <a:bodyPr anchorCtr="0" anchor="t" bIns="45700" lIns="91425" spcFirstLastPara="1" rIns="91425" wrap="square" tIns="45700">
            <a:normAutofit/>
          </a:bodyPr>
          <a:lstStyle>
            <a:lvl1pPr indent="-342900" lvl="0" marL="457200" rtl="0" algn="l">
              <a:lnSpc>
                <a:spcPct val="120000"/>
              </a:lnSpc>
              <a:spcBef>
                <a:spcPts val="1000"/>
              </a:spcBef>
              <a:spcAft>
                <a:spcPts val="0"/>
              </a:spcAft>
              <a:buSzPts val="1800"/>
              <a:buChar char="•"/>
              <a:defRPr/>
            </a:lvl1pPr>
            <a:lvl2pPr indent="-342900" lvl="1" marL="914400" rtl="0" algn="l">
              <a:lnSpc>
                <a:spcPct val="120000"/>
              </a:lnSpc>
              <a:spcBef>
                <a:spcPts val="500"/>
              </a:spcBef>
              <a:spcAft>
                <a:spcPts val="0"/>
              </a:spcAft>
              <a:buSzPts val="1800"/>
              <a:buChar char="•"/>
              <a:defRPr/>
            </a:lvl2pPr>
            <a:lvl3pPr indent="-342900" lvl="2" marL="1371600" rtl="0" algn="l">
              <a:lnSpc>
                <a:spcPct val="120000"/>
              </a:lnSpc>
              <a:spcBef>
                <a:spcPts val="500"/>
              </a:spcBef>
              <a:spcAft>
                <a:spcPts val="0"/>
              </a:spcAft>
              <a:buSzPts val="1800"/>
              <a:buChar char="•"/>
              <a:defRPr/>
            </a:lvl3pPr>
            <a:lvl4pPr indent="-342900" lvl="3" marL="1828800" rtl="0" algn="l">
              <a:lnSpc>
                <a:spcPct val="120000"/>
              </a:lnSpc>
              <a:spcBef>
                <a:spcPts val="500"/>
              </a:spcBef>
              <a:spcAft>
                <a:spcPts val="0"/>
              </a:spcAft>
              <a:buSzPts val="1800"/>
              <a:buChar char="•"/>
              <a:defRPr/>
            </a:lvl4pPr>
            <a:lvl5pPr indent="-342900" lvl="4" marL="2286000" rtl="0" algn="l">
              <a:lnSpc>
                <a:spcPct val="120000"/>
              </a:lnSpc>
              <a:spcBef>
                <a:spcPts val="500"/>
              </a:spcBef>
              <a:spcAft>
                <a:spcPts val="0"/>
              </a:spcAft>
              <a:buSzPts val="1800"/>
              <a:buChar char="•"/>
              <a:defRPr/>
            </a:lvl5pPr>
            <a:lvl6pPr indent="-342900" lvl="5" marL="2743200" rtl="0" algn="l">
              <a:lnSpc>
                <a:spcPct val="120000"/>
              </a:lnSpc>
              <a:spcBef>
                <a:spcPts val="500"/>
              </a:spcBef>
              <a:spcAft>
                <a:spcPts val="0"/>
              </a:spcAft>
              <a:buSzPts val="1800"/>
              <a:buChar char="•"/>
              <a:defRPr/>
            </a:lvl6pPr>
            <a:lvl7pPr indent="-342900" lvl="6" marL="3200400" rtl="0" algn="l">
              <a:lnSpc>
                <a:spcPct val="120000"/>
              </a:lnSpc>
              <a:spcBef>
                <a:spcPts val="500"/>
              </a:spcBef>
              <a:spcAft>
                <a:spcPts val="0"/>
              </a:spcAft>
              <a:buSzPts val="1800"/>
              <a:buChar char="•"/>
              <a:defRPr/>
            </a:lvl7pPr>
            <a:lvl8pPr indent="-342900" lvl="7" marL="3657600" rtl="0" algn="l">
              <a:lnSpc>
                <a:spcPct val="120000"/>
              </a:lnSpc>
              <a:spcBef>
                <a:spcPts val="500"/>
              </a:spcBef>
              <a:spcAft>
                <a:spcPts val="0"/>
              </a:spcAft>
              <a:buSzPts val="1800"/>
              <a:buChar char="•"/>
              <a:defRPr/>
            </a:lvl8pPr>
            <a:lvl9pPr indent="-342900" lvl="8" marL="4114800" rtl="0" algn="l">
              <a:lnSpc>
                <a:spcPct val="120000"/>
              </a:lnSpc>
              <a:spcBef>
                <a:spcPts val="500"/>
              </a:spcBef>
              <a:spcAft>
                <a:spcPts val="0"/>
              </a:spcAft>
              <a:buSzPts val="1800"/>
              <a:buChar char="•"/>
              <a:defRPr/>
            </a:lvl9pPr>
          </a:lstStyle>
          <a:p/>
        </p:txBody>
      </p:sp>
      <p:sp>
        <p:nvSpPr>
          <p:cNvPr id="147" name="Google Shape;147;p37"/>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48" name="Google Shape;148;p37"/>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49" name="Google Shape;149;p37"/>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50" name="Shape 150"/>
        <p:cNvGrpSpPr/>
        <p:nvPr/>
      </p:nvGrpSpPr>
      <p:grpSpPr>
        <a:xfrm>
          <a:off x="0" y="0"/>
          <a:ext cx="0" cy="0"/>
          <a:chOff x="0" y="0"/>
          <a:chExt cx="0" cy="0"/>
        </a:xfrm>
      </p:grpSpPr>
      <p:pic>
        <p:nvPicPr>
          <p:cNvPr descr="Droplets-HD-Content-R1d.png" id="151" name="Google Shape;151;p38"/>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152" name="Google Shape;152;p38"/>
          <p:cNvSpPr txBox="1"/>
          <p:nvPr>
            <p:ph type="title"/>
          </p:nvPr>
        </p:nvSpPr>
        <p:spPr>
          <a:xfrm rot="5400000">
            <a:off x="7410776" y="1923751"/>
            <a:ext cx="5181600" cy="25533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3600"/>
              <a:buFont typeface="Twentieth Century"/>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3" name="Google Shape;153;p38"/>
          <p:cNvSpPr txBox="1"/>
          <p:nvPr>
            <p:ph idx="1" type="body"/>
          </p:nvPr>
        </p:nvSpPr>
        <p:spPr>
          <a:xfrm rot="5400000">
            <a:off x="2152349" y="-628949"/>
            <a:ext cx="5181600" cy="7658700"/>
          </a:xfrm>
          <a:prstGeom prst="rect">
            <a:avLst/>
          </a:prstGeom>
          <a:noFill/>
          <a:ln>
            <a:noFill/>
          </a:ln>
        </p:spPr>
        <p:txBody>
          <a:bodyPr anchorCtr="0" anchor="t" bIns="45700" lIns="91425" spcFirstLastPara="1" rIns="91425" wrap="square" tIns="45700">
            <a:normAutofit/>
          </a:bodyPr>
          <a:lstStyle>
            <a:lvl1pPr indent="-342900" lvl="0" marL="457200" rtl="0" algn="l">
              <a:lnSpc>
                <a:spcPct val="120000"/>
              </a:lnSpc>
              <a:spcBef>
                <a:spcPts val="1000"/>
              </a:spcBef>
              <a:spcAft>
                <a:spcPts val="0"/>
              </a:spcAft>
              <a:buSzPts val="1800"/>
              <a:buChar char="•"/>
              <a:defRPr/>
            </a:lvl1pPr>
            <a:lvl2pPr indent="-342900" lvl="1" marL="914400" rtl="0" algn="l">
              <a:lnSpc>
                <a:spcPct val="120000"/>
              </a:lnSpc>
              <a:spcBef>
                <a:spcPts val="500"/>
              </a:spcBef>
              <a:spcAft>
                <a:spcPts val="0"/>
              </a:spcAft>
              <a:buSzPts val="1800"/>
              <a:buChar char="•"/>
              <a:defRPr/>
            </a:lvl2pPr>
            <a:lvl3pPr indent="-342900" lvl="2" marL="1371600" rtl="0" algn="l">
              <a:lnSpc>
                <a:spcPct val="120000"/>
              </a:lnSpc>
              <a:spcBef>
                <a:spcPts val="500"/>
              </a:spcBef>
              <a:spcAft>
                <a:spcPts val="0"/>
              </a:spcAft>
              <a:buSzPts val="1800"/>
              <a:buChar char="•"/>
              <a:defRPr/>
            </a:lvl3pPr>
            <a:lvl4pPr indent="-342900" lvl="3" marL="1828800" rtl="0" algn="l">
              <a:lnSpc>
                <a:spcPct val="120000"/>
              </a:lnSpc>
              <a:spcBef>
                <a:spcPts val="500"/>
              </a:spcBef>
              <a:spcAft>
                <a:spcPts val="0"/>
              </a:spcAft>
              <a:buSzPts val="1800"/>
              <a:buChar char="•"/>
              <a:defRPr/>
            </a:lvl4pPr>
            <a:lvl5pPr indent="-342900" lvl="4" marL="2286000" rtl="0" algn="l">
              <a:lnSpc>
                <a:spcPct val="120000"/>
              </a:lnSpc>
              <a:spcBef>
                <a:spcPts val="500"/>
              </a:spcBef>
              <a:spcAft>
                <a:spcPts val="0"/>
              </a:spcAft>
              <a:buSzPts val="1800"/>
              <a:buChar char="•"/>
              <a:defRPr/>
            </a:lvl5pPr>
            <a:lvl6pPr indent="-342900" lvl="5" marL="2743200" rtl="0" algn="l">
              <a:lnSpc>
                <a:spcPct val="120000"/>
              </a:lnSpc>
              <a:spcBef>
                <a:spcPts val="500"/>
              </a:spcBef>
              <a:spcAft>
                <a:spcPts val="0"/>
              </a:spcAft>
              <a:buSzPts val="1800"/>
              <a:buChar char="•"/>
              <a:defRPr/>
            </a:lvl6pPr>
            <a:lvl7pPr indent="-342900" lvl="6" marL="3200400" rtl="0" algn="l">
              <a:lnSpc>
                <a:spcPct val="120000"/>
              </a:lnSpc>
              <a:spcBef>
                <a:spcPts val="500"/>
              </a:spcBef>
              <a:spcAft>
                <a:spcPts val="0"/>
              </a:spcAft>
              <a:buSzPts val="1800"/>
              <a:buChar char="•"/>
              <a:defRPr/>
            </a:lvl7pPr>
            <a:lvl8pPr indent="-342900" lvl="7" marL="3657600" rtl="0" algn="l">
              <a:lnSpc>
                <a:spcPct val="120000"/>
              </a:lnSpc>
              <a:spcBef>
                <a:spcPts val="500"/>
              </a:spcBef>
              <a:spcAft>
                <a:spcPts val="0"/>
              </a:spcAft>
              <a:buSzPts val="1800"/>
              <a:buChar char="•"/>
              <a:defRPr/>
            </a:lvl8pPr>
            <a:lvl9pPr indent="-342900" lvl="8" marL="4114800" rtl="0" algn="l">
              <a:lnSpc>
                <a:spcPct val="120000"/>
              </a:lnSpc>
              <a:spcBef>
                <a:spcPts val="500"/>
              </a:spcBef>
              <a:spcAft>
                <a:spcPts val="0"/>
              </a:spcAft>
              <a:buSzPts val="1800"/>
              <a:buChar char="•"/>
              <a:defRPr/>
            </a:lvl9pPr>
          </a:lstStyle>
          <a:p/>
        </p:txBody>
      </p:sp>
      <p:sp>
        <p:nvSpPr>
          <p:cNvPr id="154" name="Google Shape;154;p38"/>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5" name="Google Shape;155;p38"/>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6" name="Google Shape;156;p38"/>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type="obj">
  <p:cSld name="OBJECT">
    <p:spTree>
      <p:nvGrpSpPr>
        <p:cNvPr id="19" name="Shape 19"/>
        <p:cNvGrpSpPr/>
        <p:nvPr/>
      </p:nvGrpSpPr>
      <p:grpSpPr>
        <a:xfrm>
          <a:off x="0" y="0"/>
          <a:ext cx="0" cy="0"/>
          <a:chOff x="0" y="0"/>
          <a:chExt cx="0" cy="0"/>
        </a:xfrm>
      </p:grpSpPr>
      <p:sp>
        <p:nvSpPr>
          <p:cNvPr id="20" name="Google Shape;20;p22"/>
          <p:cNvSpPr txBox="1"/>
          <p:nvPr>
            <p:ph type="title"/>
          </p:nvPr>
        </p:nvSpPr>
        <p:spPr>
          <a:xfrm>
            <a:off x="913775" y="618517"/>
            <a:ext cx="10364400" cy="1596300"/>
          </a:xfrm>
          <a:prstGeom prst="rect">
            <a:avLst/>
          </a:prstGeom>
          <a:noFill/>
          <a:ln>
            <a:noFill/>
          </a:ln>
        </p:spPr>
        <p:txBody>
          <a:bodyPr anchorCtr="0" anchor="ctr" bIns="45700" lIns="91425" spcFirstLastPara="1" rIns="91425" wrap="square" tIns="45700">
            <a:normAutofit/>
          </a:bodyPr>
          <a:lstStyle>
            <a:lvl1pPr lvl="0" rtl="0" algn="ctr">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 name="Google Shape;21;p22"/>
          <p:cNvSpPr txBox="1"/>
          <p:nvPr>
            <p:ph idx="1" type="body"/>
          </p:nvPr>
        </p:nvSpPr>
        <p:spPr>
          <a:xfrm>
            <a:off x="913775" y="2367093"/>
            <a:ext cx="10364400" cy="3424200"/>
          </a:xfrm>
          <a:prstGeom prst="rect">
            <a:avLst/>
          </a:prstGeom>
          <a:noFill/>
          <a:ln>
            <a:noFill/>
          </a:ln>
        </p:spPr>
        <p:txBody>
          <a:bodyPr anchorCtr="0" anchor="t" bIns="45700" lIns="91425" spcFirstLastPara="1" rIns="91425" wrap="square" tIns="45700">
            <a:normAutofit/>
          </a:bodyPr>
          <a:lstStyle>
            <a:lvl1pPr indent="-342900" lvl="0" marL="457200" rtl="0" algn="l">
              <a:lnSpc>
                <a:spcPct val="120000"/>
              </a:lnSpc>
              <a:spcBef>
                <a:spcPts val="1000"/>
              </a:spcBef>
              <a:spcAft>
                <a:spcPts val="0"/>
              </a:spcAft>
              <a:buSzPts val="1800"/>
              <a:buChar char="•"/>
              <a:defRPr/>
            </a:lvl1pPr>
            <a:lvl2pPr indent="-342900" lvl="1" marL="914400" rtl="0" algn="l">
              <a:lnSpc>
                <a:spcPct val="120000"/>
              </a:lnSpc>
              <a:spcBef>
                <a:spcPts val="500"/>
              </a:spcBef>
              <a:spcAft>
                <a:spcPts val="0"/>
              </a:spcAft>
              <a:buSzPts val="1800"/>
              <a:buChar char="•"/>
              <a:defRPr/>
            </a:lvl2pPr>
            <a:lvl3pPr indent="-342900" lvl="2" marL="1371600" rtl="0" algn="l">
              <a:lnSpc>
                <a:spcPct val="120000"/>
              </a:lnSpc>
              <a:spcBef>
                <a:spcPts val="500"/>
              </a:spcBef>
              <a:spcAft>
                <a:spcPts val="0"/>
              </a:spcAft>
              <a:buSzPts val="1800"/>
              <a:buChar char="•"/>
              <a:defRPr/>
            </a:lvl3pPr>
            <a:lvl4pPr indent="-342900" lvl="3" marL="1828800" rtl="0" algn="l">
              <a:lnSpc>
                <a:spcPct val="120000"/>
              </a:lnSpc>
              <a:spcBef>
                <a:spcPts val="500"/>
              </a:spcBef>
              <a:spcAft>
                <a:spcPts val="0"/>
              </a:spcAft>
              <a:buSzPts val="1800"/>
              <a:buChar char="•"/>
              <a:defRPr/>
            </a:lvl4pPr>
            <a:lvl5pPr indent="-342900" lvl="4" marL="2286000" rtl="0" algn="l">
              <a:lnSpc>
                <a:spcPct val="120000"/>
              </a:lnSpc>
              <a:spcBef>
                <a:spcPts val="500"/>
              </a:spcBef>
              <a:spcAft>
                <a:spcPts val="0"/>
              </a:spcAft>
              <a:buSzPts val="1800"/>
              <a:buChar char="•"/>
              <a:defRPr/>
            </a:lvl5pPr>
            <a:lvl6pPr indent="-342900" lvl="5" marL="2743200" rtl="0" algn="l">
              <a:lnSpc>
                <a:spcPct val="120000"/>
              </a:lnSpc>
              <a:spcBef>
                <a:spcPts val="500"/>
              </a:spcBef>
              <a:spcAft>
                <a:spcPts val="0"/>
              </a:spcAft>
              <a:buSzPts val="1800"/>
              <a:buChar char="•"/>
              <a:defRPr/>
            </a:lvl6pPr>
            <a:lvl7pPr indent="-342900" lvl="6" marL="3200400" rtl="0" algn="l">
              <a:lnSpc>
                <a:spcPct val="120000"/>
              </a:lnSpc>
              <a:spcBef>
                <a:spcPts val="500"/>
              </a:spcBef>
              <a:spcAft>
                <a:spcPts val="0"/>
              </a:spcAft>
              <a:buSzPts val="1800"/>
              <a:buChar char="•"/>
              <a:defRPr/>
            </a:lvl7pPr>
            <a:lvl8pPr indent="-342900" lvl="7" marL="3657600" rtl="0" algn="l">
              <a:lnSpc>
                <a:spcPct val="120000"/>
              </a:lnSpc>
              <a:spcBef>
                <a:spcPts val="500"/>
              </a:spcBef>
              <a:spcAft>
                <a:spcPts val="0"/>
              </a:spcAft>
              <a:buSzPts val="1800"/>
              <a:buChar char="•"/>
              <a:defRPr/>
            </a:lvl8pPr>
            <a:lvl9pPr indent="-342900" lvl="8" marL="4114800" rtl="0" algn="l">
              <a:lnSpc>
                <a:spcPct val="120000"/>
              </a:lnSpc>
              <a:spcBef>
                <a:spcPts val="500"/>
              </a:spcBef>
              <a:spcAft>
                <a:spcPts val="0"/>
              </a:spcAft>
              <a:buSzPts val="1800"/>
              <a:buChar char="•"/>
              <a:defRPr/>
            </a:lvl9pPr>
          </a:lstStyle>
          <a:p/>
        </p:txBody>
      </p:sp>
      <p:sp>
        <p:nvSpPr>
          <p:cNvPr id="22" name="Google Shape;22;p22"/>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3" name="Google Shape;23;p22"/>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4" name="Google Shape;24;p22"/>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5" name="Shape 25"/>
        <p:cNvGrpSpPr/>
        <p:nvPr/>
      </p:nvGrpSpPr>
      <p:grpSpPr>
        <a:xfrm>
          <a:off x="0" y="0"/>
          <a:ext cx="0" cy="0"/>
          <a:chOff x="0" y="0"/>
          <a:chExt cx="0" cy="0"/>
        </a:xfrm>
      </p:grpSpPr>
      <p:pic>
        <p:nvPicPr>
          <p:cNvPr descr="Droplets-HD-Content-R1d.png" id="26" name="Google Shape;26;p23"/>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27" name="Google Shape;27;p23"/>
          <p:cNvSpPr txBox="1"/>
          <p:nvPr>
            <p:ph type="title"/>
          </p:nvPr>
        </p:nvSpPr>
        <p:spPr>
          <a:xfrm>
            <a:off x="913775" y="618517"/>
            <a:ext cx="10364400" cy="1596300"/>
          </a:xfrm>
          <a:prstGeom prst="rect">
            <a:avLst/>
          </a:prstGeom>
          <a:noFill/>
          <a:ln>
            <a:noFill/>
          </a:ln>
        </p:spPr>
        <p:txBody>
          <a:bodyPr anchorCtr="0" anchor="ctr" bIns="45700" lIns="91425" spcFirstLastPara="1" rIns="91425" wrap="square" tIns="45700">
            <a:normAutofit/>
          </a:bodyPr>
          <a:lstStyle>
            <a:lvl1pPr lvl="0" rtl="0" algn="ctr">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8" name="Google Shape;28;p23"/>
          <p:cNvSpPr txBox="1"/>
          <p:nvPr>
            <p:ph idx="1" type="body"/>
          </p:nvPr>
        </p:nvSpPr>
        <p:spPr>
          <a:xfrm>
            <a:off x="913774" y="2367092"/>
            <a:ext cx="10363800" cy="3424200"/>
          </a:xfrm>
          <a:prstGeom prst="rect">
            <a:avLst/>
          </a:prstGeom>
          <a:noFill/>
          <a:ln>
            <a:noFill/>
          </a:ln>
        </p:spPr>
        <p:txBody>
          <a:bodyPr anchorCtr="0" anchor="t" bIns="45700" lIns="91425" spcFirstLastPara="1" rIns="91425" wrap="square" tIns="45700">
            <a:normAutofit/>
          </a:bodyPr>
          <a:lstStyle>
            <a:lvl1pPr indent="-342900" lvl="0" marL="457200" rtl="0" algn="l">
              <a:lnSpc>
                <a:spcPct val="120000"/>
              </a:lnSpc>
              <a:spcBef>
                <a:spcPts val="1000"/>
              </a:spcBef>
              <a:spcAft>
                <a:spcPts val="0"/>
              </a:spcAft>
              <a:buSzPts val="1800"/>
              <a:buChar char="•"/>
              <a:defRPr/>
            </a:lvl1pPr>
            <a:lvl2pPr indent="-342900" lvl="1" marL="914400" rtl="0" algn="l">
              <a:lnSpc>
                <a:spcPct val="120000"/>
              </a:lnSpc>
              <a:spcBef>
                <a:spcPts val="500"/>
              </a:spcBef>
              <a:spcAft>
                <a:spcPts val="0"/>
              </a:spcAft>
              <a:buSzPts val="1800"/>
              <a:buChar char="•"/>
              <a:defRPr/>
            </a:lvl2pPr>
            <a:lvl3pPr indent="-342900" lvl="2" marL="1371600" rtl="0" algn="l">
              <a:lnSpc>
                <a:spcPct val="120000"/>
              </a:lnSpc>
              <a:spcBef>
                <a:spcPts val="500"/>
              </a:spcBef>
              <a:spcAft>
                <a:spcPts val="0"/>
              </a:spcAft>
              <a:buSzPts val="1800"/>
              <a:buChar char="•"/>
              <a:defRPr/>
            </a:lvl3pPr>
            <a:lvl4pPr indent="-342900" lvl="3" marL="1828800" rtl="0" algn="l">
              <a:lnSpc>
                <a:spcPct val="120000"/>
              </a:lnSpc>
              <a:spcBef>
                <a:spcPts val="500"/>
              </a:spcBef>
              <a:spcAft>
                <a:spcPts val="0"/>
              </a:spcAft>
              <a:buSzPts val="1800"/>
              <a:buChar char="•"/>
              <a:defRPr/>
            </a:lvl4pPr>
            <a:lvl5pPr indent="-342900" lvl="4" marL="2286000" rtl="0" algn="l">
              <a:lnSpc>
                <a:spcPct val="120000"/>
              </a:lnSpc>
              <a:spcBef>
                <a:spcPts val="500"/>
              </a:spcBef>
              <a:spcAft>
                <a:spcPts val="0"/>
              </a:spcAft>
              <a:buSzPts val="1800"/>
              <a:buChar char="•"/>
              <a:defRPr/>
            </a:lvl5pPr>
            <a:lvl6pPr indent="-342900" lvl="5" marL="2743200" rtl="0" algn="l">
              <a:lnSpc>
                <a:spcPct val="120000"/>
              </a:lnSpc>
              <a:spcBef>
                <a:spcPts val="500"/>
              </a:spcBef>
              <a:spcAft>
                <a:spcPts val="0"/>
              </a:spcAft>
              <a:buSzPts val="1800"/>
              <a:buChar char="•"/>
              <a:defRPr/>
            </a:lvl6pPr>
            <a:lvl7pPr indent="-342900" lvl="6" marL="3200400" rtl="0" algn="l">
              <a:lnSpc>
                <a:spcPct val="120000"/>
              </a:lnSpc>
              <a:spcBef>
                <a:spcPts val="500"/>
              </a:spcBef>
              <a:spcAft>
                <a:spcPts val="0"/>
              </a:spcAft>
              <a:buSzPts val="1800"/>
              <a:buChar char="•"/>
              <a:defRPr/>
            </a:lvl7pPr>
            <a:lvl8pPr indent="-342900" lvl="7" marL="3657600" rtl="0" algn="l">
              <a:lnSpc>
                <a:spcPct val="120000"/>
              </a:lnSpc>
              <a:spcBef>
                <a:spcPts val="500"/>
              </a:spcBef>
              <a:spcAft>
                <a:spcPts val="0"/>
              </a:spcAft>
              <a:buSzPts val="1800"/>
              <a:buChar char="•"/>
              <a:defRPr/>
            </a:lvl8pPr>
            <a:lvl9pPr indent="-342900" lvl="8" marL="4114800" rtl="0" algn="l">
              <a:lnSpc>
                <a:spcPct val="120000"/>
              </a:lnSpc>
              <a:spcBef>
                <a:spcPts val="500"/>
              </a:spcBef>
              <a:spcAft>
                <a:spcPts val="0"/>
              </a:spcAft>
              <a:buSzPts val="1800"/>
              <a:buChar char="•"/>
              <a:defRPr/>
            </a:lvl9pPr>
          </a:lstStyle>
          <a:p/>
        </p:txBody>
      </p:sp>
      <p:sp>
        <p:nvSpPr>
          <p:cNvPr id="29" name="Google Shape;29;p23"/>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0" name="Google Shape;30;p23"/>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1" name="Google Shape;31;p23"/>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 name="Shape 32"/>
        <p:cNvGrpSpPr/>
        <p:nvPr/>
      </p:nvGrpSpPr>
      <p:grpSpPr>
        <a:xfrm>
          <a:off x="0" y="0"/>
          <a:ext cx="0" cy="0"/>
          <a:chOff x="0" y="0"/>
          <a:chExt cx="0" cy="0"/>
        </a:xfrm>
      </p:grpSpPr>
      <p:pic>
        <p:nvPicPr>
          <p:cNvPr descr="Droplets-HD-Content-R1d.png" id="33" name="Google Shape;33;p24"/>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34" name="Google Shape;34;p24"/>
          <p:cNvSpPr txBox="1"/>
          <p:nvPr>
            <p:ph type="title"/>
          </p:nvPr>
        </p:nvSpPr>
        <p:spPr>
          <a:xfrm>
            <a:off x="913774" y="828563"/>
            <a:ext cx="10351800" cy="2736900"/>
          </a:xfrm>
          <a:prstGeom prst="rect">
            <a:avLst/>
          </a:prstGeom>
          <a:noFill/>
          <a:ln>
            <a:noFill/>
          </a:ln>
        </p:spPr>
        <p:txBody>
          <a:bodyPr anchorCtr="0" anchor="b" bIns="45700" lIns="91425" spcFirstLastPara="1" rIns="91425" wrap="square" tIns="45700">
            <a:normAutofit/>
          </a:bodyPr>
          <a:lstStyle>
            <a:lvl1pPr lvl="0" rtl="0" algn="ctr">
              <a:lnSpc>
                <a:spcPct val="90000"/>
              </a:lnSpc>
              <a:spcBef>
                <a:spcPts val="0"/>
              </a:spcBef>
              <a:spcAft>
                <a:spcPts val="0"/>
              </a:spcAft>
              <a:buClr>
                <a:schemeClr val="dk1"/>
              </a:buClr>
              <a:buSzPts val="4000"/>
              <a:buFont typeface="Twentieth Century"/>
              <a:buNone/>
              <a:defRPr sz="4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5" name="Google Shape;35;p24"/>
          <p:cNvSpPr txBox="1"/>
          <p:nvPr>
            <p:ph idx="1" type="body"/>
          </p:nvPr>
        </p:nvSpPr>
        <p:spPr>
          <a:xfrm>
            <a:off x="913774" y="3657457"/>
            <a:ext cx="10351800" cy="1368300"/>
          </a:xfrm>
          <a:prstGeom prst="rect">
            <a:avLst/>
          </a:prstGeom>
          <a:noFill/>
          <a:ln>
            <a:noFill/>
          </a:ln>
        </p:spPr>
        <p:txBody>
          <a:bodyPr anchorCtr="0" anchor="t" bIns="45700" lIns="91425" spcFirstLastPara="1" rIns="91425" wrap="square" tIns="45700">
            <a:normAutofit/>
          </a:bodyPr>
          <a:lstStyle>
            <a:lvl1pPr indent="-228600" lvl="0" marL="457200" rtl="0" algn="ctr">
              <a:lnSpc>
                <a:spcPct val="120000"/>
              </a:lnSpc>
              <a:spcBef>
                <a:spcPts val="1000"/>
              </a:spcBef>
              <a:spcAft>
                <a:spcPts val="0"/>
              </a:spcAft>
              <a:buSzPts val="2000"/>
              <a:buNone/>
              <a:defRPr sz="2000">
                <a:solidFill>
                  <a:srgbClr val="7F7F7F"/>
                </a:solidFill>
              </a:defRPr>
            </a:lvl1pPr>
            <a:lvl2pPr indent="-228600" lvl="1" marL="914400" rtl="0" algn="l">
              <a:lnSpc>
                <a:spcPct val="120000"/>
              </a:lnSpc>
              <a:spcBef>
                <a:spcPts val="500"/>
              </a:spcBef>
              <a:spcAft>
                <a:spcPts val="0"/>
              </a:spcAft>
              <a:buSzPts val="2000"/>
              <a:buNone/>
              <a:defRPr sz="2000">
                <a:solidFill>
                  <a:srgbClr val="888888"/>
                </a:solidFill>
              </a:defRPr>
            </a:lvl2pPr>
            <a:lvl3pPr indent="-228600" lvl="2" marL="1371600" rtl="0" algn="l">
              <a:lnSpc>
                <a:spcPct val="120000"/>
              </a:lnSpc>
              <a:spcBef>
                <a:spcPts val="500"/>
              </a:spcBef>
              <a:spcAft>
                <a:spcPts val="0"/>
              </a:spcAft>
              <a:buSzPts val="1800"/>
              <a:buNone/>
              <a:defRPr sz="1800">
                <a:solidFill>
                  <a:srgbClr val="888888"/>
                </a:solidFill>
              </a:defRPr>
            </a:lvl3pPr>
            <a:lvl4pPr indent="-228600" lvl="3" marL="1828800" rtl="0" algn="l">
              <a:lnSpc>
                <a:spcPct val="120000"/>
              </a:lnSpc>
              <a:spcBef>
                <a:spcPts val="500"/>
              </a:spcBef>
              <a:spcAft>
                <a:spcPts val="0"/>
              </a:spcAft>
              <a:buSzPts val="1600"/>
              <a:buNone/>
              <a:defRPr sz="1600">
                <a:solidFill>
                  <a:srgbClr val="888888"/>
                </a:solidFill>
              </a:defRPr>
            </a:lvl4pPr>
            <a:lvl5pPr indent="-228600" lvl="4" marL="2286000" rtl="0" algn="l">
              <a:lnSpc>
                <a:spcPct val="120000"/>
              </a:lnSpc>
              <a:spcBef>
                <a:spcPts val="500"/>
              </a:spcBef>
              <a:spcAft>
                <a:spcPts val="0"/>
              </a:spcAft>
              <a:buSzPts val="1600"/>
              <a:buNone/>
              <a:defRPr sz="1600">
                <a:solidFill>
                  <a:srgbClr val="888888"/>
                </a:solidFill>
              </a:defRPr>
            </a:lvl5pPr>
            <a:lvl6pPr indent="-228600" lvl="5" marL="2743200" rtl="0" algn="l">
              <a:lnSpc>
                <a:spcPct val="120000"/>
              </a:lnSpc>
              <a:spcBef>
                <a:spcPts val="500"/>
              </a:spcBef>
              <a:spcAft>
                <a:spcPts val="0"/>
              </a:spcAft>
              <a:buSzPts val="1600"/>
              <a:buNone/>
              <a:defRPr sz="1600">
                <a:solidFill>
                  <a:srgbClr val="888888"/>
                </a:solidFill>
              </a:defRPr>
            </a:lvl6pPr>
            <a:lvl7pPr indent="-228600" lvl="6" marL="3200400" rtl="0" algn="l">
              <a:lnSpc>
                <a:spcPct val="120000"/>
              </a:lnSpc>
              <a:spcBef>
                <a:spcPts val="500"/>
              </a:spcBef>
              <a:spcAft>
                <a:spcPts val="0"/>
              </a:spcAft>
              <a:buSzPts val="1600"/>
              <a:buNone/>
              <a:defRPr sz="1600">
                <a:solidFill>
                  <a:srgbClr val="888888"/>
                </a:solidFill>
              </a:defRPr>
            </a:lvl7pPr>
            <a:lvl8pPr indent="-228600" lvl="7" marL="3657600" rtl="0" algn="l">
              <a:lnSpc>
                <a:spcPct val="120000"/>
              </a:lnSpc>
              <a:spcBef>
                <a:spcPts val="500"/>
              </a:spcBef>
              <a:spcAft>
                <a:spcPts val="0"/>
              </a:spcAft>
              <a:buSzPts val="1600"/>
              <a:buNone/>
              <a:defRPr sz="1600">
                <a:solidFill>
                  <a:srgbClr val="888888"/>
                </a:solidFill>
              </a:defRPr>
            </a:lvl8pPr>
            <a:lvl9pPr indent="-228600" lvl="8" marL="4114800" rtl="0" algn="l">
              <a:lnSpc>
                <a:spcPct val="120000"/>
              </a:lnSpc>
              <a:spcBef>
                <a:spcPts val="500"/>
              </a:spcBef>
              <a:spcAft>
                <a:spcPts val="0"/>
              </a:spcAft>
              <a:buSzPts val="1600"/>
              <a:buNone/>
              <a:defRPr sz="1600">
                <a:solidFill>
                  <a:srgbClr val="888888"/>
                </a:solidFill>
              </a:defRPr>
            </a:lvl9pPr>
          </a:lstStyle>
          <a:p/>
        </p:txBody>
      </p:sp>
      <p:sp>
        <p:nvSpPr>
          <p:cNvPr id="36" name="Google Shape;36;p24"/>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7" name="Google Shape;37;p24"/>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8" name="Google Shape;38;p24"/>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9" name="Shape 39"/>
        <p:cNvGrpSpPr/>
        <p:nvPr/>
      </p:nvGrpSpPr>
      <p:grpSpPr>
        <a:xfrm>
          <a:off x="0" y="0"/>
          <a:ext cx="0" cy="0"/>
          <a:chOff x="0" y="0"/>
          <a:chExt cx="0" cy="0"/>
        </a:xfrm>
      </p:grpSpPr>
      <p:pic>
        <p:nvPicPr>
          <p:cNvPr descr="Droplets-HD-Content-R1d.png" id="40" name="Google Shape;40;p25"/>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41" name="Google Shape;41;p25"/>
          <p:cNvSpPr txBox="1"/>
          <p:nvPr>
            <p:ph type="title"/>
          </p:nvPr>
        </p:nvSpPr>
        <p:spPr>
          <a:xfrm>
            <a:off x="913775" y="618517"/>
            <a:ext cx="10364400" cy="1596300"/>
          </a:xfrm>
          <a:prstGeom prst="rect">
            <a:avLst/>
          </a:prstGeom>
          <a:noFill/>
          <a:ln>
            <a:noFill/>
          </a:ln>
        </p:spPr>
        <p:txBody>
          <a:bodyPr anchorCtr="0" anchor="ctr" bIns="45700" lIns="91425" spcFirstLastPara="1" rIns="91425" wrap="square" tIns="45700">
            <a:normAutofit/>
          </a:bodyPr>
          <a:lstStyle>
            <a:lvl1pPr lvl="0" rtl="0" algn="ctr">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2" name="Google Shape;42;p25"/>
          <p:cNvSpPr txBox="1"/>
          <p:nvPr>
            <p:ph idx="1" type="body"/>
          </p:nvPr>
        </p:nvSpPr>
        <p:spPr>
          <a:xfrm>
            <a:off x="913774" y="2367092"/>
            <a:ext cx="5106000" cy="3424200"/>
          </a:xfrm>
          <a:prstGeom prst="rect">
            <a:avLst/>
          </a:prstGeom>
          <a:noFill/>
          <a:ln>
            <a:noFill/>
          </a:ln>
        </p:spPr>
        <p:txBody>
          <a:bodyPr anchorCtr="0" anchor="t" bIns="45700" lIns="91425" spcFirstLastPara="1" rIns="91425" wrap="square" tIns="45700">
            <a:normAutofit/>
          </a:bodyPr>
          <a:lstStyle>
            <a:lvl1pPr indent="-342900" lvl="0" marL="457200" rtl="0" algn="l">
              <a:lnSpc>
                <a:spcPct val="120000"/>
              </a:lnSpc>
              <a:spcBef>
                <a:spcPts val="1000"/>
              </a:spcBef>
              <a:spcAft>
                <a:spcPts val="0"/>
              </a:spcAft>
              <a:buSzPts val="1800"/>
              <a:buChar char="•"/>
              <a:defRPr/>
            </a:lvl1pPr>
            <a:lvl2pPr indent="-342900" lvl="1" marL="914400" rtl="0" algn="l">
              <a:lnSpc>
                <a:spcPct val="120000"/>
              </a:lnSpc>
              <a:spcBef>
                <a:spcPts val="500"/>
              </a:spcBef>
              <a:spcAft>
                <a:spcPts val="0"/>
              </a:spcAft>
              <a:buSzPts val="1800"/>
              <a:buChar char="•"/>
              <a:defRPr/>
            </a:lvl2pPr>
            <a:lvl3pPr indent="-342900" lvl="2" marL="1371600" rtl="0" algn="l">
              <a:lnSpc>
                <a:spcPct val="120000"/>
              </a:lnSpc>
              <a:spcBef>
                <a:spcPts val="500"/>
              </a:spcBef>
              <a:spcAft>
                <a:spcPts val="0"/>
              </a:spcAft>
              <a:buSzPts val="1800"/>
              <a:buChar char="•"/>
              <a:defRPr/>
            </a:lvl3pPr>
            <a:lvl4pPr indent="-342900" lvl="3" marL="1828800" rtl="0" algn="l">
              <a:lnSpc>
                <a:spcPct val="120000"/>
              </a:lnSpc>
              <a:spcBef>
                <a:spcPts val="500"/>
              </a:spcBef>
              <a:spcAft>
                <a:spcPts val="0"/>
              </a:spcAft>
              <a:buSzPts val="1800"/>
              <a:buChar char="•"/>
              <a:defRPr/>
            </a:lvl4pPr>
            <a:lvl5pPr indent="-342900" lvl="4" marL="2286000" rtl="0" algn="l">
              <a:lnSpc>
                <a:spcPct val="120000"/>
              </a:lnSpc>
              <a:spcBef>
                <a:spcPts val="500"/>
              </a:spcBef>
              <a:spcAft>
                <a:spcPts val="0"/>
              </a:spcAft>
              <a:buSzPts val="1800"/>
              <a:buChar char="•"/>
              <a:defRPr/>
            </a:lvl5pPr>
            <a:lvl6pPr indent="-342900" lvl="5" marL="2743200" rtl="0" algn="l">
              <a:lnSpc>
                <a:spcPct val="120000"/>
              </a:lnSpc>
              <a:spcBef>
                <a:spcPts val="500"/>
              </a:spcBef>
              <a:spcAft>
                <a:spcPts val="0"/>
              </a:spcAft>
              <a:buSzPts val="1800"/>
              <a:buChar char="•"/>
              <a:defRPr/>
            </a:lvl6pPr>
            <a:lvl7pPr indent="-342900" lvl="6" marL="3200400" rtl="0" algn="l">
              <a:lnSpc>
                <a:spcPct val="120000"/>
              </a:lnSpc>
              <a:spcBef>
                <a:spcPts val="500"/>
              </a:spcBef>
              <a:spcAft>
                <a:spcPts val="0"/>
              </a:spcAft>
              <a:buSzPts val="1800"/>
              <a:buChar char="•"/>
              <a:defRPr/>
            </a:lvl7pPr>
            <a:lvl8pPr indent="-342900" lvl="7" marL="3657600" rtl="0" algn="l">
              <a:lnSpc>
                <a:spcPct val="120000"/>
              </a:lnSpc>
              <a:spcBef>
                <a:spcPts val="500"/>
              </a:spcBef>
              <a:spcAft>
                <a:spcPts val="0"/>
              </a:spcAft>
              <a:buSzPts val="1800"/>
              <a:buChar char="•"/>
              <a:defRPr/>
            </a:lvl8pPr>
            <a:lvl9pPr indent="-342900" lvl="8" marL="4114800" rtl="0" algn="l">
              <a:lnSpc>
                <a:spcPct val="120000"/>
              </a:lnSpc>
              <a:spcBef>
                <a:spcPts val="500"/>
              </a:spcBef>
              <a:spcAft>
                <a:spcPts val="0"/>
              </a:spcAft>
              <a:buSzPts val="1800"/>
              <a:buChar char="•"/>
              <a:defRPr/>
            </a:lvl9pPr>
          </a:lstStyle>
          <a:p/>
        </p:txBody>
      </p:sp>
      <p:sp>
        <p:nvSpPr>
          <p:cNvPr id="43" name="Google Shape;43;p25"/>
          <p:cNvSpPr txBox="1"/>
          <p:nvPr>
            <p:ph idx="2" type="body"/>
          </p:nvPr>
        </p:nvSpPr>
        <p:spPr>
          <a:xfrm>
            <a:off x="6172200" y="2367092"/>
            <a:ext cx="5105400" cy="3424200"/>
          </a:xfrm>
          <a:prstGeom prst="rect">
            <a:avLst/>
          </a:prstGeom>
          <a:noFill/>
          <a:ln>
            <a:noFill/>
          </a:ln>
        </p:spPr>
        <p:txBody>
          <a:bodyPr anchorCtr="0" anchor="t" bIns="45700" lIns="91425" spcFirstLastPara="1" rIns="91425" wrap="square" tIns="45700">
            <a:normAutofit/>
          </a:bodyPr>
          <a:lstStyle>
            <a:lvl1pPr indent="-342900" lvl="0" marL="457200" rtl="0" algn="l">
              <a:lnSpc>
                <a:spcPct val="120000"/>
              </a:lnSpc>
              <a:spcBef>
                <a:spcPts val="1000"/>
              </a:spcBef>
              <a:spcAft>
                <a:spcPts val="0"/>
              </a:spcAft>
              <a:buSzPts val="1800"/>
              <a:buChar char="•"/>
              <a:defRPr/>
            </a:lvl1pPr>
            <a:lvl2pPr indent="-342900" lvl="1" marL="914400" rtl="0" algn="l">
              <a:lnSpc>
                <a:spcPct val="120000"/>
              </a:lnSpc>
              <a:spcBef>
                <a:spcPts val="500"/>
              </a:spcBef>
              <a:spcAft>
                <a:spcPts val="0"/>
              </a:spcAft>
              <a:buSzPts val="1800"/>
              <a:buChar char="•"/>
              <a:defRPr/>
            </a:lvl2pPr>
            <a:lvl3pPr indent="-342900" lvl="2" marL="1371600" rtl="0" algn="l">
              <a:lnSpc>
                <a:spcPct val="120000"/>
              </a:lnSpc>
              <a:spcBef>
                <a:spcPts val="500"/>
              </a:spcBef>
              <a:spcAft>
                <a:spcPts val="0"/>
              </a:spcAft>
              <a:buSzPts val="1800"/>
              <a:buChar char="•"/>
              <a:defRPr/>
            </a:lvl3pPr>
            <a:lvl4pPr indent="-342900" lvl="3" marL="1828800" rtl="0" algn="l">
              <a:lnSpc>
                <a:spcPct val="120000"/>
              </a:lnSpc>
              <a:spcBef>
                <a:spcPts val="500"/>
              </a:spcBef>
              <a:spcAft>
                <a:spcPts val="0"/>
              </a:spcAft>
              <a:buSzPts val="1800"/>
              <a:buChar char="•"/>
              <a:defRPr/>
            </a:lvl4pPr>
            <a:lvl5pPr indent="-342900" lvl="4" marL="2286000" rtl="0" algn="l">
              <a:lnSpc>
                <a:spcPct val="120000"/>
              </a:lnSpc>
              <a:spcBef>
                <a:spcPts val="500"/>
              </a:spcBef>
              <a:spcAft>
                <a:spcPts val="0"/>
              </a:spcAft>
              <a:buSzPts val="1800"/>
              <a:buChar char="•"/>
              <a:defRPr/>
            </a:lvl5pPr>
            <a:lvl6pPr indent="-342900" lvl="5" marL="2743200" rtl="0" algn="l">
              <a:lnSpc>
                <a:spcPct val="120000"/>
              </a:lnSpc>
              <a:spcBef>
                <a:spcPts val="500"/>
              </a:spcBef>
              <a:spcAft>
                <a:spcPts val="0"/>
              </a:spcAft>
              <a:buSzPts val="1800"/>
              <a:buChar char="•"/>
              <a:defRPr/>
            </a:lvl6pPr>
            <a:lvl7pPr indent="-342900" lvl="6" marL="3200400" rtl="0" algn="l">
              <a:lnSpc>
                <a:spcPct val="120000"/>
              </a:lnSpc>
              <a:spcBef>
                <a:spcPts val="500"/>
              </a:spcBef>
              <a:spcAft>
                <a:spcPts val="0"/>
              </a:spcAft>
              <a:buSzPts val="1800"/>
              <a:buChar char="•"/>
              <a:defRPr/>
            </a:lvl7pPr>
            <a:lvl8pPr indent="-342900" lvl="7" marL="3657600" rtl="0" algn="l">
              <a:lnSpc>
                <a:spcPct val="120000"/>
              </a:lnSpc>
              <a:spcBef>
                <a:spcPts val="500"/>
              </a:spcBef>
              <a:spcAft>
                <a:spcPts val="0"/>
              </a:spcAft>
              <a:buSzPts val="1800"/>
              <a:buChar char="•"/>
              <a:defRPr/>
            </a:lvl8pPr>
            <a:lvl9pPr indent="-342900" lvl="8" marL="4114800" rtl="0" algn="l">
              <a:lnSpc>
                <a:spcPct val="120000"/>
              </a:lnSpc>
              <a:spcBef>
                <a:spcPts val="500"/>
              </a:spcBef>
              <a:spcAft>
                <a:spcPts val="0"/>
              </a:spcAft>
              <a:buSzPts val="1800"/>
              <a:buChar char="•"/>
              <a:defRPr/>
            </a:lvl9pPr>
          </a:lstStyle>
          <a:p/>
        </p:txBody>
      </p:sp>
      <p:sp>
        <p:nvSpPr>
          <p:cNvPr id="44" name="Google Shape;44;p25"/>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5" name="Google Shape;45;p25"/>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6" name="Google Shape;46;p25"/>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7" name="Shape 47"/>
        <p:cNvGrpSpPr/>
        <p:nvPr/>
      </p:nvGrpSpPr>
      <p:grpSpPr>
        <a:xfrm>
          <a:off x="0" y="0"/>
          <a:ext cx="0" cy="0"/>
          <a:chOff x="0" y="0"/>
          <a:chExt cx="0" cy="0"/>
        </a:xfrm>
      </p:grpSpPr>
      <p:pic>
        <p:nvPicPr>
          <p:cNvPr descr="Droplets-HD-Content-R1d.png" id="48" name="Google Shape;48;p26"/>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49" name="Google Shape;49;p26"/>
          <p:cNvSpPr txBox="1"/>
          <p:nvPr>
            <p:ph type="title"/>
          </p:nvPr>
        </p:nvSpPr>
        <p:spPr>
          <a:xfrm>
            <a:off x="913775" y="618517"/>
            <a:ext cx="10364400" cy="1596300"/>
          </a:xfrm>
          <a:prstGeom prst="rect">
            <a:avLst/>
          </a:prstGeom>
          <a:noFill/>
          <a:ln>
            <a:noFill/>
          </a:ln>
        </p:spPr>
        <p:txBody>
          <a:bodyPr anchorCtr="0" anchor="ctr" bIns="45700" lIns="91425" spcFirstLastPara="1" rIns="91425" wrap="square" tIns="45700">
            <a:normAutofit/>
          </a:bodyPr>
          <a:lstStyle>
            <a:lvl1pPr lvl="0" rtl="0" algn="ctr">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0" name="Google Shape;50;p26"/>
          <p:cNvSpPr txBox="1"/>
          <p:nvPr>
            <p:ph idx="1" type="body"/>
          </p:nvPr>
        </p:nvSpPr>
        <p:spPr>
          <a:xfrm>
            <a:off x="1146328" y="2371018"/>
            <a:ext cx="4873500" cy="680100"/>
          </a:xfrm>
          <a:prstGeom prst="rect">
            <a:avLst/>
          </a:prstGeom>
          <a:noFill/>
          <a:ln>
            <a:noFill/>
          </a:ln>
        </p:spPr>
        <p:txBody>
          <a:bodyPr anchorCtr="0" anchor="b" bIns="45700" lIns="91425" spcFirstLastPara="1" rIns="91425" wrap="square" tIns="45700">
            <a:noAutofit/>
          </a:bodyPr>
          <a:lstStyle>
            <a:lvl1pPr indent="-228600" lvl="0" marL="457200" rtl="0" algn="l">
              <a:lnSpc>
                <a:spcPct val="85000"/>
              </a:lnSpc>
              <a:spcBef>
                <a:spcPts val="1000"/>
              </a:spcBef>
              <a:spcAft>
                <a:spcPts val="0"/>
              </a:spcAft>
              <a:buSzPts val="2600"/>
              <a:buNone/>
              <a:defRPr b="0" sz="2600">
                <a:solidFill>
                  <a:schemeClr val="dk1"/>
                </a:solidFill>
              </a:defRPr>
            </a:lvl1pPr>
            <a:lvl2pPr indent="-228600" lvl="1" marL="914400" rtl="0" algn="l">
              <a:lnSpc>
                <a:spcPct val="120000"/>
              </a:lnSpc>
              <a:spcBef>
                <a:spcPts val="500"/>
              </a:spcBef>
              <a:spcAft>
                <a:spcPts val="0"/>
              </a:spcAft>
              <a:buSzPts val="2000"/>
              <a:buNone/>
              <a:defRPr b="1" sz="2000"/>
            </a:lvl2pPr>
            <a:lvl3pPr indent="-228600" lvl="2" marL="1371600" rtl="0" algn="l">
              <a:lnSpc>
                <a:spcPct val="120000"/>
              </a:lnSpc>
              <a:spcBef>
                <a:spcPts val="500"/>
              </a:spcBef>
              <a:spcAft>
                <a:spcPts val="0"/>
              </a:spcAft>
              <a:buSzPts val="1800"/>
              <a:buNone/>
              <a:defRPr b="1" sz="1800"/>
            </a:lvl3pPr>
            <a:lvl4pPr indent="-228600" lvl="3" marL="1828800" rtl="0" algn="l">
              <a:lnSpc>
                <a:spcPct val="120000"/>
              </a:lnSpc>
              <a:spcBef>
                <a:spcPts val="500"/>
              </a:spcBef>
              <a:spcAft>
                <a:spcPts val="0"/>
              </a:spcAft>
              <a:buSzPts val="1600"/>
              <a:buNone/>
              <a:defRPr b="1" sz="1600"/>
            </a:lvl4pPr>
            <a:lvl5pPr indent="-228600" lvl="4" marL="2286000" rtl="0" algn="l">
              <a:lnSpc>
                <a:spcPct val="120000"/>
              </a:lnSpc>
              <a:spcBef>
                <a:spcPts val="500"/>
              </a:spcBef>
              <a:spcAft>
                <a:spcPts val="0"/>
              </a:spcAft>
              <a:buSzPts val="1600"/>
              <a:buNone/>
              <a:defRPr b="1" sz="1600"/>
            </a:lvl5pPr>
            <a:lvl6pPr indent="-228600" lvl="5" marL="2743200" rtl="0" algn="l">
              <a:lnSpc>
                <a:spcPct val="120000"/>
              </a:lnSpc>
              <a:spcBef>
                <a:spcPts val="500"/>
              </a:spcBef>
              <a:spcAft>
                <a:spcPts val="0"/>
              </a:spcAft>
              <a:buSzPts val="1600"/>
              <a:buNone/>
              <a:defRPr b="1" sz="1600"/>
            </a:lvl6pPr>
            <a:lvl7pPr indent="-228600" lvl="6" marL="3200400" rtl="0" algn="l">
              <a:lnSpc>
                <a:spcPct val="120000"/>
              </a:lnSpc>
              <a:spcBef>
                <a:spcPts val="500"/>
              </a:spcBef>
              <a:spcAft>
                <a:spcPts val="0"/>
              </a:spcAft>
              <a:buSzPts val="1600"/>
              <a:buNone/>
              <a:defRPr b="1" sz="1600"/>
            </a:lvl7pPr>
            <a:lvl8pPr indent="-228600" lvl="7" marL="3657600" rtl="0" algn="l">
              <a:lnSpc>
                <a:spcPct val="120000"/>
              </a:lnSpc>
              <a:spcBef>
                <a:spcPts val="500"/>
              </a:spcBef>
              <a:spcAft>
                <a:spcPts val="0"/>
              </a:spcAft>
              <a:buSzPts val="1600"/>
              <a:buNone/>
              <a:defRPr b="1" sz="1600"/>
            </a:lvl8pPr>
            <a:lvl9pPr indent="-228600" lvl="8" marL="4114800" rtl="0" algn="l">
              <a:lnSpc>
                <a:spcPct val="120000"/>
              </a:lnSpc>
              <a:spcBef>
                <a:spcPts val="500"/>
              </a:spcBef>
              <a:spcAft>
                <a:spcPts val="0"/>
              </a:spcAft>
              <a:buSzPts val="1600"/>
              <a:buNone/>
              <a:defRPr b="1" sz="1600"/>
            </a:lvl9pPr>
          </a:lstStyle>
          <a:p/>
        </p:txBody>
      </p:sp>
      <p:sp>
        <p:nvSpPr>
          <p:cNvPr id="51" name="Google Shape;51;p26"/>
          <p:cNvSpPr txBox="1"/>
          <p:nvPr>
            <p:ph idx="2" type="body"/>
          </p:nvPr>
        </p:nvSpPr>
        <p:spPr>
          <a:xfrm>
            <a:off x="913774" y="3051012"/>
            <a:ext cx="5106000" cy="2740200"/>
          </a:xfrm>
          <a:prstGeom prst="rect">
            <a:avLst/>
          </a:prstGeom>
          <a:noFill/>
          <a:ln>
            <a:noFill/>
          </a:ln>
        </p:spPr>
        <p:txBody>
          <a:bodyPr anchorCtr="0" anchor="t" bIns="45700" lIns="91425" spcFirstLastPara="1" rIns="91425" wrap="square" tIns="45700">
            <a:normAutofit/>
          </a:bodyPr>
          <a:lstStyle>
            <a:lvl1pPr indent="-342900" lvl="0" marL="457200" rtl="0" algn="l">
              <a:lnSpc>
                <a:spcPct val="120000"/>
              </a:lnSpc>
              <a:spcBef>
                <a:spcPts val="1000"/>
              </a:spcBef>
              <a:spcAft>
                <a:spcPts val="0"/>
              </a:spcAft>
              <a:buSzPts val="1800"/>
              <a:buChar char="•"/>
              <a:defRPr/>
            </a:lvl1pPr>
            <a:lvl2pPr indent="-342900" lvl="1" marL="914400" rtl="0" algn="l">
              <a:lnSpc>
                <a:spcPct val="120000"/>
              </a:lnSpc>
              <a:spcBef>
                <a:spcPts val="500"/>
              </a:spcBef>
              <a:spcAft>
                <a:spcPts val="0"/>
              </a:spcAft>
              <a:buSzPts val="1800"/>
              <a:buChar char="•"/>
              <a:defRPr/>
            </a:lvl2pPr>
            <a:lvl3pPr indent="-342900" lvl="2" marL="1371600" rtl="0" algn="l">
              <a:lnSpc>
                <a:spcPct val="120000"/>
              </a:lnSpc>
              <a:spcBef>
                <a:spcPts val="500"/>
              </a:spcBef>
              <a:spcAft>
                <a:spcPts val="0"/>
              </a:spcAft>
              <a:buSzPts val="1800"/>
              <a:buChar char="•"/>
              <a:defRPr/>
            </a:lvl3pPr>
            <a:lvl4pPr indent="-342900" lvl="3" marL="1828800" rtl="0" algn="l">
              <a:lnSpc>
                <a:spcPct val="120000"/>
              </a:lnSpc>
              <a:spcBef>
                <a:spcPts val="500"/>
              </a:spcBef>
              <a:spcAft>
                <a:spcPts val="0"/>
              </a:spcAft>
              <a:buSzPts val="1800"/>
              <a:buChar char="•"/>
              <a:defRPr/>
            </a:lvl4pPr>
            <a:lvl5pPr indent="-342900" lvl="4" marL="2286000" rtl="0" algn="l">
              <a:lnSpc>
                <a:spcPct val="120000"/>
              </a:lnSpc>
              <a:spcBef>
                <a:spcPts val="500"/>
              </a:spcBef>
              <a:spcAft>
                <a:spcPts val="0"/>
              </a:spcAft>
              <a:buSzPts val="1800"/>
              <a:buChar char="•"/>
              <a:defRPr/>
            </a:lvl5pPr>
            <a:lvl6pPr indent="-342900" lvl="5" marL="2743200" rtl="0" algn="l">
              <a:lnSpc>
                <a:spcPct val="120000"/>
              </a:lnSpc>
              <a:spcBef>
                <a:spcPts val="500"/>
              </a:spcBef>
              <a:spcAft>
                <a:spcPts val="0"/>
              </a:spcAft>
              <a:buSzPts val="1800"/>
              <a:buChar char="•"/>
              <a:defRPr/>
            </a:lvl6pPr>
            <a:lvl7pPr indent="-342900" lvl="6" marL="3200400" rtl="0" algn="l">
              <a:lnSpc>
                <a:spcPct val="120000"/>
              </a:lnSpc>
              <a:spcBef>
                <a:spcPts val="500"/>
              </a:spcBef>
              <a:spcAft>
                <a:spcPts val="0"/>
              </a:spcAft>
              <a:buSzPts val="1800"/>
              <a:buChar char="•"/>
              <a:defRPr/>
            </a:lvl7pPr>
            <a:lvl8pPr indent="-342900" lvl="7" marL="3657600" rtl="0" algn="l">
              <a:lnSpc>
                <a:spcPct val="120000"/>
              </a:lnSpc>
              <a:spcBef>
                <a:spcPts val="500"/>
              </a:spcBef>
              <a:spcAft>
                <a:spcPts val="0"/>
              </a:spcAft>
              <a:buSzPts val="1800"/>
              <a:buChar char="•"/>
              <a:defRPr/>
            </a:lvl8pPr>
            <a:lvl9pPr indent="-342900" lvl="8" marL="4114800" rtl="0" algn="l">
              <a:lnSpc>
                <a:spcPct val="120000"/>
              </a:lnSpc>
              <a:spcBef>
                <a:spcPts val="500"/>
              </a:spcBef>
              <a:spcAft>
                <a:spcPts val="0"/>
              </a:spcAft>
              <a:buSzPts val="1800"/>
              <a:buChar char="•"/>
              <a:defRPr/>
            </a:lvl9pPr>
          </a:lstStyle>
          <a:p/>
        </p:txBody>
      </p:sp>
      <p:sp>
        <p:nvSpPr>
          <p:cNvPr id="52" name="Google Shape;52;p26"/>
          <p:cNvSpPr txBox="1"/>
          <p:nvPr>
            <p:ph idx="3" type="body"/>
          </p:nvPr>
        </p:nvSpPr>
        <p:spPr>
          <a:xfrm>
            <a:off x="6396423" y="2371018"/>
            <a:ext cx="4881900" cy="680100"/>
          </a:xfrm>
          <a:prstGeom prst="rect">
            <a:avLst/>
          </a:prstGeom>
          <a:noFill/>
          <a:ln>
            <a:noFill/>
          </a:ln>
        </p:spPr>
        <p:txBody>
          <a:bodyPr anchorCtr="0" anchor="b" bIns="45700" lIns="91425" spcFirstLastPara="1" rIns="91425" wrap="square" tIns="45700">
            <a:noAutofit/>
          </a:bodyPr>
          <a:lstStyle>
            <a:lvl1pPr indent="-228600" lvl="0" marL="457200" rtl="0" algn="l">
              <a:lnSpc>
                <a:spcPct val="85000"/>
              </a:lnSpc>
              <a:spcBef>
                <a:spcPts val="1000"/>
              </a:spcBef>
              <a:spcAft>
                <a:spcPts val="0"/>
              </a:spcAft>
              <a:buSzPts val="2600"/>
              <a:buNone/>
              <a:defRPr b="0" sz="2600">
                <a:solidFill>
                  <a:schemeClr val="dk1"/>
                </a:solidFill>
              </a:defRPr>
            </a:lvl1pPr>
            <a:lvl2pPr indent="-228600" lvl="1" marL="914400" rtl="0" algn="l">
              <a:lnSpc>
                <a:spcPct val="120000"/>
              </a:lnSpc>
              <a:spcBef>
                <a:spcPts val="500"/>
              </a:spcBef>
              <a:spcAft>
                <a:spcPts val="0"/>
              </a:spcAft>
              <a:buSzPts val="2000"/>
              <a:buNone/>
              <a:defRPr b="1" sz="2000"/>
            </a:lvl2pPr>
            <a:lvl3pPr indent="-228600" lvl="2" marL="1371600" rtl="0" algn="l">
              <a:lnSpc>
                <a:spcPct val="120000"/>
              </a:lnSpc>
              <a:spcBef>
                <a:spcPts val="500"/>
              </a:spcBef>
              <a:spcAft>
                <a:spcPts val="0"/>
              </a:spcAft>
              <a:buSzPts val="1800"/>
              <a:buNone/>
              <a:defRPr b="1" sz="1800"/>
            </a:lvl3pPr>
            <a:lvl4pPr indent="-228600" lvl="3" marL="1828800" rtl="0" algn="l">
              <a:lnSpc>
                <a:spcPct val="120000"/>
              </a:lnSpc>
              <a:spcBef>
                <a:spcPts val="500"/>
              </a:spcBef>
              <a:spcAft>
                <a:spcPts val="0"/>
              </a:spcAft>
              <a:buSzPts val="1600"/>
              <a:buNone/>
              <a:defRPr b="1" sz="1600"/>
            </a:lvl4pPr>
            <a:lvl5pPr indent="-228600" lvl="4" marL="2286000" rtl="0" algn="l">
              <a:lnSpc>
                <a:spcPct val="120000"/>
              </a:lnSpc>
              <a:spcBef>
                <a:spcPts val="500"/>
              </a:spcBef>
              <a:spcAft>
                <a:spcPts val="0"/>
              </a:spcAft>
              <a:buSzPts val="1600"/>
              <a:buNone/>
              <a:defRPr b="1" sz="1600"/>
            </a:lvl5pPr>
            <a:lvl6pPr indent="-228600" lvl="5" marL="2743200" rtl="0" algn="l">
              <a:lnSpc>
                <a:spcPct val="120000"/>
              </a:lnSpc>
              <a:spcBef>
                <a:spcPts val="500"/>
              </a:spcBef>
              <a:spcAft>
                <a:spcPts val="0"/>
              </a:spcAft>
              <a:buSzPts val="1600"/>
              <a:buNone/>
              <a:defRPr b="1" sz="1600"/>
            </a:lvl6pPr>
            <a:lvl7pPr indent="-228600" lvl="6" marL="3200400" rtl="0" algn="l">
              <a:lnSpc>
                <a:spcPct val="120000"/>
              </a:lnSpc>
              <a:spcBef>
                <a:spcPts val="500"/>
              </a:spcBef>
              <a:spcAft>
                <a:spcPts val="0"/>
              </a:spcAft>
              <a:buSzPts val="1600"/>
              <a:buNone/>
              <a:defRPr b="1" sz="1600"/>
            </a:lvl7pPr>
            <a:lvl8pPr indent="-228600" lvl="7" marL="3657600" rtl="0" algn="l">
              <a:lnSpc>
                <a:spcPct val="120000"/>
              </a:lnSpc>
              <a:spcBef>
                <a:spcPts val="500"/>
              </a:spcBef>
              <a:spcAft>
                <a:spcPts val="0"/>
              </a:spcAft>
              <a:buSzPts val="1600"/>
              <a:buNone/>
              <a:defRPr b="1" sz="1600"/>
            </a:lvl8pPr>
            <a:lvl9pPr indent="-228600" lvl="8" marL="4114800" rtl="0" algn="l">
              <a:lnSpc>
                <a:spcPct val="120000"/>
              </a:lnSpc>
              <a:spcBef>
                <a:spcPts val="500"/>
              </a:spcBef>
              <a:spcAft>
                <a:spcPts val="0"/>
              </a:spcAft>
              <a:buSzPts val="1600"/>
              <a:buNone/>
              <a:defRPr b="1" sz="1600"/>
            </a:lvl9pPr>
          </a:lstStyle>
          <a:p/>
        </p:txBody>
      </p:sp>
      <p:sp>
        <p:nvSpPr>
          <p:cNvPr id="53" name="Google Shape;53;p26"/>
          <p:cNvSpPr txBox="1"/>
          <p:nvPr>
            <p:ph idx="4" type="body"/>
          </p:nvPr>
        </p:nvSpPr>
        <p:spPr>
          <a:xfrm>
            <a:off x="6172200" y="3051012"/>
            <a:ext cx="5105400" cy="2740200"/>
          </a:xfrm>
          <a:prstGeom prst="rect">
            <a:avLst/>
          </a:prstGeom>
          <a:noFill/>
          <a:ln>
            <a:noFill/>
          </a:ln>
        </p:spPr>
        <p:txBody>
          <a:bodyPr anchorCtr="0" anchor="t" bIns="45700" lIns="91425" spcFirstLastPara="1" rIns="91425" wrap="square" tIns="45700">
            <a:normAutofit/>
          </a:bodyPr>
          <a:lstStyle>
            <a:lvl1pPr indent="-342900" lvl="0" marL="457200" rtl="0" algn="l">
              <a:lnSpc>
                <a:spcPct val="120000"/>
              </a:lnSpc>
              <a:spcBef>
                <a:spcPts val="1000"/>
              </a:spcBef>
              <a:spcAft>
                <a:spcPts val="0"/>
              </a:spcAft>
              <a:buSzPts val="1800"/>
              <a:buChar char="•"/>
              <a:defRPr/>
            </a:lvl1pPr>
            <a:lvl2pPr indent="-342900" lvl="1" marL="914400" rtl="0" algn="l">
              <a:lnSpc>
                <a:spcPct val="120000"/>
              </a:lnSpc>
              <a:spcBef>
                <a:spcPts val="500"/>
              </a:spcBef>
              <a:spcAft>
                <a:spcPts val="0"/>
              </a:spcAft>
              <a:buSzPts val="1800"/>
              <a:buChar char="•"/>
              <a:defRPr/>
            </a:lvl2pPr>
            <a:lvl3pPr indent="-342900" lvl="2" marL="1371600" rtl="0" algn="l">
              <a:lnSpc>
                <a:spcPct val="120000"/>
              </a:lnSpc>
              <a:spcBef>
                <a:spcPts val="500"/>
              </a:spcBef>
              <a:spcAft>
                <a:spcPts val="0"/>
              </a:spcAft>
              <a:buSzPts val="1800"/>
              <a:buChar char="•"/>
              <a:defRPr/>
            </a:lvl3pPr>
            <a:lvl4pPr indent="-342900" lvl="3" marL="1828800" rtl="0" algn="l">
              <a:lnSpc>
                <a:spcPct val="120000"/>
              </a:lnSpc>
              <a:spcBef>
                <a:spcPts val="500"/>
              </a:spcBef>
              <a:spcAft>
                <a:spcPts val="0"/>
              </a:spcAft>
              <a:buSzPts val="1800"/>
              <a:buChar char="•"/>
              <a:defRPr/>
            </a:lvl4pPr>
            <a:lvl5pPr indent="-342900" lvl="4" marL="2286000" rtl="0" algn="l">
              <a:lnSpc>
                <a:spcPct val="120000"/>
              </a:lnSpc>
              <a:spcBef>
                <a:spcPts val="500"/>
              </a:spcBef>
              <a:spcAft>
                <a:spcPts val="0"/>
              </a:spcAft>
              <a:buSzPts val="1800"/>
              <a:buChar char="•"/>
              <a:defRPr/>
            </a:lvl5pPr>
            <a:lvl6pPr indent="-342900" lvl="5" marL="2743200" rtl="0" algn="l">
              <a:lnSpc>
                <a:spcPct val="120000"/>
              </a:lnSpc>
              <a:spcBef>
                <a:spcPts val="500"/>
              </a:spcBef>
              <a:spcAft>
                <a:spcPts val="0"/>
              </a:spcAft>
              <a:buSzPts val="1800"/>
              <a:buChar char="•"/>
              <a:defRPr/>
            </a:lvl6pPr>
            <a:lvl7pPr indent="-342900" lvl="6" marL="3200400" rtl="0" algn="l">
              <a:lnSpc>
                <a:spcPct val="120000"/>
              </a:lnSpc>
              <a:spcBef>
                <a:spcPts val="500"/>
              </a:spcBef>
              <a:spcAft>
                <a:spcPts val="0"/>
              </a:spcAft>
              <a:buSzPts val="1800"/>
              <a:buChar char="•"/>
              <a:defRPr/>
            </a:lvl7pPr>
            <a:lvl8pPr indent="-342900" lvl="7" marL="3657600" rtl="0" algn="l">
              <a:lnSpc>
                <a:spcPct val="120000"/>
              </a:lnSpc>
              <a:spcBef>
                <a:spcPts val="500"/>
              </a:spcBef>
              <a:spcAft>
                <a:spcPts val="0"/>
              </a:spcAft>
              <a:buSzPts val="1800"/>
              <a:buChar char="•"/>
              <a:defRPr/>
            </a:lvl8pPr>
            <a:lvl9pPr indent="-342900" lvl="8" marL="4114800" rtl="0" algn="l">
              <a:lnSpc>
                <a:spcPct val="120000"/>
              </a:lnSpc>
              <a:spcBef>
                <a:spcPts val="500"/>
              </a:spcBef>
              <a:spcAft>
                <a:spcPts val="0"/>
              </a:spcAft>
              <a:buSzPts val="1800"/>
              <a:buChar char="•"/>
              <a:defRPr/>
            </a:lvl9pPr>
          </a:lstStyle>
          <a:p/>
        </p:txBody>
      </p:sp>
      <p:sp>
        <p:nvSpPr>
          <p:cNvPr id="54" name="Google Shape;54;p26"/>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5" name="Google Shape;55;p26"/>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6" name="Google Shape;56;p26"/>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7" name="Shape 57"/>
        <p:cNvGrpSpPr/>
        <p:nvPr/>
      </p:nvGrpSpPr>
      <p:grpSpPr>
        <a:xfrm>
          <a:off x="0" y="0"/>
          <a:ext cx="0" cy="0"/>
          <a:chOff x="0" y="0"/>
          <a:chExt cx="0" cy="0"/>
        </a:xfrm>
      </p:grpSpPr>
      <p:pic>
        <p:nvPicPr>
          <p:cNvPr descr="Droplets-HD-Content-R1d.png" id="58" name="Google Shape;58;p27"/>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59" name="Google Shape;59;p27"/>
          <p:cNvSpPr txBox="1"/>
          <p:nvPr>
            <p:ph type="title"/>
          </p:nvPr>
        </p:nvSpPr>
        <p:spPr>
          <a:xfrm>
            <a:off x="913775" y="618517"/>
            <a:ext cx="10364400" cy="1596300"/>
          </a:xfrm>
          <a:prstGeom prst="rect">
            <a:avLst/>
          </a:prstGeom>
          <a:noFill/>
          <a:ln>
            <a:noFill/>
          </a:ln>
        </p:spPr>
        <p:txBody>
          <a:bodyPr anchorCtr="0" anchor="ctr" bIns="45700" lIns="91425" spcFirstLastPara="1" rIns="91425" wrap="square" tIns="45700">
            <a:normAutofit/>
          </a:bodyPr>
          <a:lstStyle>
            <a:lvl1pPr lvl="0" rtl="0" algn="ctr">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0" name="Google Shape;60;p27"/>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1" name="Google Shape;61;p27"/>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2" name="Google Shape;62;p27"/>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3" name="Shape 63"/>
        <p:cNvGrpSpPr/>
        <p:nvPr/>
      </p:nvGrpSpPr>
      <p:grpSpPr>
        <a:xfrm>
          <a:off x="0" y="0"/>
          <a:ext cx="0" cy="0"/>
          <a:chOff x="0" y="0"/>
          <a:chExt cx="0" cy="0"/>
        </a:xfrm>
      </p:grpSpPr>
      <p:pic>
        <p:nvPicPr>
          <p:cNvPr descr="Droplets-HD-Content-R1d.png" id="64" name="Google Shape;64;p28"/>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65" name="Google Shape;65;p28"/>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6" name="Google Shape;66;p28"/>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7" name="Google Shape;67;p28"/>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8" name="Shape 68"/>
        <p:cNvGrpSpPr/>
        <p:nvPr/>
      </p:nvGrpSpPr>
      <p:grpSpPr>
        <a:xfrm>
          <a:off x="0" y="0"/>
          <a:ext cx="0" cy="0"/>
          <a:chOff x="0" y="0"/>
          <a:chExt cx="0" cy="0"/>
        </a:xfrm>
      </p:grpSpPr>
      <p:pic>
        <p:nvPicPr>
          <p:cNvPr descr="Droplets-HD-Content-R1d.png" id="69" name="Google Shape;69;p29"/>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70" name="Google Shape;70;p29"/>
          <p:cNvSpPr txBox="1"/>
          <p:nvPr>
            <p:ph type="title"/>
          </p:nvPr>
        </p:nvSpPr>
        <p:spPr>
          <a:xfrm>
            <a:off x="913775" y="609600"/>
            <a:ext cx="3935700" cy="2023200"/>
          </a:xfrm>
          <a:prstGeom prst="rect">
            <a:avLst/>
          </a:prstGeom>
          <a:noFill/>
          <a:ln>
            <a:noFill/>
          </a:ln>
        </p:spPr>
        <p:txBody>
          <a:bodyPr anchorCtr="0" anchor="b" bIns="45700" lIns="91425" spcFirstLastPara="1" rIns="91425" wrap="square" tIns="45700">
            <a:normAutofit/>
          </a:bodyPr>
          <a:lstStyle>
            <a:lvl1pPr lvl="0" rtl="0" algn="ctr">
              <a:lnSpc>
                <a:spcPct val="90000"/>
              </a:lnSpc>
              <a:spcBef>
                <a:spcPts val="0"/>
              </a:spcBef>
              <a:spcAft>
                <a:spcPts val="0"/>
              </a:spcAft>
              <a:buClr>
                <a:schemeClr val="dk1"/>
              </a:buClr>
              <a:buSzPts val="3200"/>
              <a:buFont typeface="Twentieth Century"/>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1" name="Google Shape;71;p29"/>
          <p:cNvSpPr txBox="1"/>
          <p:nvPr>
            <p:ph idx="1" type="body"/>
          </p:nvPr>
        </p:nvSpPr>
        <p:spPr>
          <a:xfrm>
            <a:off x="5078062" y="609600"/>
            <a:ext cx="6200100" cy="5181600"/>
          </a:xfrm>
          <a:prstGeom prst="rect">
            <a:avLst/>
          </a:prstGeom>
          <a:noFill/>
          <a:ln>
            <a:noFill/>
          </a:ln>
        </p:spPr>
        <p:txBody>
          <a:bodyPr anchorCtr="0" anchor="t" bIns="45700" lIns="91425" spcFirstLastPara="1" rIns="91425" wrap="square" tIns="45700">
            <a:normAutofit/>
          </a:bodyPr>
          <a:lstStyle>
            <a:lvl1pPr indent="-342900" lvl="0" marL="457200" rtl="0" algn="l">
              <a:lnSpc>
                <a:spcPct val="120000"/>
              </a:lnSpc>
              <a:spcBef>
                <a:spcPts val="1000"/>
              </a:spcBef>
              <a:spcAft>
                <a:spcPts val="0"/>
              </a:spcAft>
              <a:buSzPts val="1800"/>
              <a:buChar char="•"/>
              <a:defRPr/>
            </a:lvl1pPr>
            <a:lvl2pPr indent="-342900" lvl="1" marL="914400" rtl="0" algn="l">
              <a:lnSpc>
                <a:spcPct val="120000"/>
              </a:lnSpc>
              <a:spcBef>
                <a:spcPts val="500"/>
              </a:spcBef>
              <a:spcAft>
                <a:spcPts val="0"/>
              </a:spcAft>
              <a:buSzPts val="1800"/>
              <a:buChar char="•"/>
              <a:defRPr/>
            </a:lvl2pPr>
            <a:lvl3pPr indent="-342900" lvl="2" marL="1371600" rtl="0" algn="l">
              <a:lnSpc>
                <a:spcPct val="120000"/>
              </a:lnSpc>
              <a:spcBef>
                <a:spcPts val="500"/>
              </a:spcBef>
              <a:spcAft>
                <a:spcPts val="0"/>
              </a:spcAft>
              <a:buSzPts val="1800"/>
              <a:buChar char="•"/>
              <a:defRPr/>
            </a:lvl3pPr>
            <a:lvl4pPr indent="-342900" lvl="3" marL="1828800" rtl="0" algn="l">
              <a:lnSpc>
                <a:spcPct val="120000"/>
              </a:lnSpc>
              <a:spcBef>
                <a:spcPts val="500"/>
              </a:spcBef>
              <a:spcAft>
                <a:spcPts val="0"/>
              </a:spcAft>
              <a:buSzPts val="1800"/>
              <a:buChar char="•"/>
              <a:defRPr/>
            </a:lvl4pPr>
            <a:lvl5pPr indent="-342900" lvl="4" marL="2286000" rtl="0" algn="l">
              <a:lnSpc>
                <a:spcPct val="120000"/>
              </a:lnSpc>
              <a:spcBef>
                <a:spcPts val="500"/>
              </a:spcBef>
              <a:spcAft>
                <a:spcPts val="0"/>
              </a:spcAft>
              <a:buSzPts val="1800"/>
              <a:buChar char="•"/>
              <a:defRPr/>
            </a:lvl5pPr>
            <a:lvl6pPr indent="-342900" lvl="5" marL="2743200" rtl="0" algn="l">
              <a:lnSpc>
                <a:spcPct val="120000"/>
              </a:lnSpc>
              <a:spcBef>
                <a:spcPts val="500"/>
              </a:spcBef>
              <a:spcAft>
                <a:spcPts val="0"/>
              </a:spcAft>
              <a:buSzPts val="1800"/>
              <a:buChar char="•"/>
              <a:defRPr/>
            </a:lvl6pPr>
            <a:lvl7pPr indent="-342900" lvl="6" marL="3200400" rtl="0" algn="l">
              <a:lnSpc>
                <a:spcPct val="120000"/>
              </a:lnSpc>
              <a:spcBef>
                <a:spcPts val="500"/>
              </a:spcBef>
              <a:spcAft>
                <a:spcPts val="0"/>
              </a:spcAft>
              <a:buSzPts val="1800"/>
              <a:buChar char="•"/>
              <a:defRPr/>
            </a:lvl7pPr>
            <a:lvl8pPr indent="-342900" lvl="7" marL="3657600" rtl="0" algn="l">
              <a:lnSpc>
                <a:spcPct val="120000"/>
              </a:lnSpc>
              <a:spcBef>
                <a:spcPts val="500"/>
              </a:spcBef>
              <a:spcAft>
                <a:spcPts val="0"/>
              </a:spcAft>
              <a:buSzPts val="1800"/>
              <a:buChar char="•"/>
              <a:defRPr/>
            </a:lvl8pPr>
            <a:lvl9pPr indent="-342900" lvl="8" marL="4114800" rtl="0" algn="l">
              <a:lnSpc>
                <a:spcPct val="120000"/>
              </a:lnSpc>
              <a:spcBef>
                <a:spcPts val="500"/>
              </a:spcBef>
              <a:spcAft>
                <a:spcPts val="0"/>
              </a:spcAft>
              <a:buSzPts val="1800"/>
              <a:buChar char="•"/>
              <a:defRPr/>
            </a:lvl9pPr>
          </a:lstStyle>
          <a:p/>
        </p:txBody>
      </p:sp>
      <p:sp>
        <p:nvSpPr>
          <p:cNvPr id="72" name="Google Shape;72;p29"/>
          <p:cNvSpPr txBox="1"/>
          <p:nvPr>
            <p:ph idx="2" type="body"/>
          </p:nvPr>
        </p:nvSpPr>
        <p:spPr>
          <a:xfrm>
            <a:off x="913774" y="2632852"/>
            <a:ext cx="3935700" cy="3158400"/>
          </a:xfrm>
          <a:prstGeom prst="rect">
            <a:avLst/>
          </a:prstGeom>
          <a:noFill/>
          <a:ln>
            <a:noFill/>
          </a:ln>
        </p:spPr>
        <p:txBody>
          <a:bodyPr anchorCtr="0" anchor="t" bIns="45700" lIns="91425" spcFirstLastPara="1" rIns="91425" wrap="square" tIns="45700">
            <a:normAutofit/>
          </a:bodyPr>
          <a:lstStyle>
            <a:lvl1pPr indent="-228600" lvl="0" marL="457200" rtl="0" algn="ctr">
              <a:lnSpc>
                <a:spcPct val="120000"/>
              </a:lnSpc>
              <a:spcBef>
                <a:spcPts val="1000"/>
              </a:spcBef>
              <a:spcAft>
                <a:spcPts val="0"/>
              </a:spcAft>
              <a:buSzPts val="1600"/>
              <a:buNone/>
              <a:defRPr sz="1600"/>
            </a:lvl1pPr>
            <a:lvl2pPr indent="-228600" lvl="1" marL="914400" rtl="0" algn="l">
              <a:lnSpc>
                <a:spcPct val="120000"/>
              </a:lnSpc>
              <a:spcBef>
                <a:spcPts val="500"/>
              </a:spcBef>
              <a:spcAft>
                <a:spcPts val="0"/>
              </a:spcAft>
              <a:buSzPts val="1400"/>
              <a:buNone/>
              <a:defRPr sz="1400"/>
            </a:lvl2pPr>
            <a:lvl3pPr indent="-228600" lvl="2" marL="1371600" rtl="0" algn="l">
              <a:lnSpc>
                <a:spcPct val="120000"/>
              </a:lnSpc>
              <a:spcBef>
                <a:spcPts val="500"/>
              </a:spcBef>
              <a:spcAft>
                <a:spcPts val="0"/>
              </a:spcAft>
              <a:buSzPts val="1200"/>
              <a:buNone/>
              <a:defRPr sz="1200"/>
            </a:lvl3pPr>
            <a:lvl4pPr indent="-228600" lvl="3" marL="1828800" rtl="0" algn="l">
              <a:lnSpc>
                <a:spcPct val="120000"/>
              </a:lnSpc>
              <a:spcBef>
                <a:spcPts val="500"/>
              </a:spcBef>
              <a:spcAft>
                <a:spcPts val="0"/>
              </a:spcAft>
              <a:buSzPts val="1000"/>
              <a:buNone/>
              <a:defRPr sz="1000"/>
            </a:lvl4pPr>
            <a:lvl5pPr indent="-228600" lvl="4" marL="2286000" rtl="0" algn="l">
              <a:lnSpc>
                <a:spcPct val="120000"/>
              </a:lnSpc>
              <a:spcBef>
                <a:spcPts val="500"/>
              </a:spcBef>
              <a:spcAft>
                <a:spcPts val="0"/>
              </a:spcAft>
              <a:buSzPts val="1000"/>
              <a:buNone/>
              <a:defRPr sz="1000"/>
            </a:lvl5pPr>
            <a:lvl6pPr indent="-228600" lvl="5" marL="2743200" rtl="0" algn="l">
              <a:lnSpc>
                <a:spcPct val="120000"/>
              </a:lnSpc>
              <a:spcBef>
                <a:spcPts val="500"/>
              </a:spcBef>
              <a:spcAft>
                <a:spcPts val="0"/>
              </a:spcAft>
              <a:buSzPts val="1000"/>
              <a:buNone/>
              <a:defRPr sz="1000"/>
            </a:lvl6pPr>
            <a:lvl7pPr indent="-228600" lvl="6" marL="3200400" rtl="0" algn="l">
              <a:lnSpc>
                <a:spcPct val="120000"/>
              </a:lnSpc>
              <a:spcBef>
                <a:spcPts val="500"/>
              </a:spcBef>
              <a:spcAft>
                <a:spcPts val="0"/>
              </a:spcAft>
              <a:buSzPts val="1000"/>
              <a:buNone/>
              <a:defRPr sz="1000"/>
            </a:lvl7pPr>
            <a:lvl8pPr indent="-228600" lvl="7" marL="3657600" rtl="0" algn="l">
              <a:lnSpc>
                <a:spcPct val="120000"/>
              </a:lnSpc>
              <a:spcBef>
                <a:spcPts val="500"/>
              </a:spcBef>
              <a:spcAft>
                <a:spcPts val="0"/>
              </a:spcAft>
              <a:buSzPts val="1000"/>
              <a:buNone/>
              <a:defRPr sz="1000"/>
            </a:lvl8pPr>
            <a:lvl9pPr indent="-228600" lvl="8" marL="4114800" rtl="0" algn="l">
              <a:lnSpc>
                <a:spcPct val="120000"/>
              </a:lnSpc>
              <a:spcBef>
                <a:spcPts val="500"/>
              </a:spcBef>
              <a:spcAft>
                <a:spcPts val="0"/>
              </a:spcAft>
              <a:buSzPts val="1000"/>
              <a:buNone/>
              <a:defRPr sz="1000"/>
            </a:lvl9pPr>
          </a:lstStyle>
          <a:p/>
        </p:txBody>
      </p:sp>
      <p:sp>
        <p:nvSpPr>
          <p:cNvPr id="73" name="Google Shape;73;p29"/>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4" name="Google Shape;74;p29"/>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5" name="Google Shape;75;p29"/>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2.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slideLayout" Target="../slideLayouts/slideLayout18.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100000">
              <a:srgbClr val="B7B7B7"/>
            </a:gs>
          </a:gsLst>
          <a:lin ang="5400012" scaled="0"/>
        </a:gradFill>
      </p:bgPr>
    </p:bg>
    <p:spTree>
      <p:nvGrpSpPr>
        <p:cNvPr id="5" name="Shape 5"/>
        <p:cNvGrpSpPr/>
        <p:nvPr/>
      </p:nvGrpSpPr>
      <p:grpSpPr>
        <a:xfrm>
          <a:off x="0" y="0"/>
          <a:ext cx="0" cy="0"/>
          <a:chOff x="0" y="0"/>
          <a:chExt cx="0" cy="0"/>
        </a:xfrm>
      </p:grpSpPr>
      <p:pic>
        <p:nvPicPr>
          <p:cNvPr descr="\\DROBO-FS\QuickDrops\JB\PPTX NG\Droplets\LightingOverlay.png" id="6" name="Google Shape;6;p20"/>
          <p:cNvPicPr preferRelativeResize="0"/>
          <p:nvPr/>
        </p:nvPicPr>
        <p:blipFill rotWithShape="1">
          <a:blip r:embed="rId1">
            <a:alphaModFix/>
          </a:blip>
          <a:srcRect b="0" l="0" r="0" t="0"/>
          <a:stretch/>
        </p:blipFill>
        <p:spPr>
          <a:xfrm>
            <a:off x="0" y="-1"/>
            <a:ext cx="12192005" cy="6858000"/>
          </a:xfrm>
          <a:prstGeom prst="rect">
            <a:avLst/>
          </a:prstGeom>
          <a:noFill/>
          <a:ln>
            <a:noFill/>
          </a:ln>
        </p:spPr>
      </p:pic>
      <p:sp>
        <p:nvSpPr>
          <p:cNvPr id="7" name="Google Shape;7;p20"/>
          <p:cNvSpPr txBox="1"/>
          <p:nvPr>
            <p:ph type="title"/>
          </p:nvPr>
        </p:nvSpPr>
        <p:spPr>
          <a:xfrm>
            <a:off x="913775" y="618517"/>
            <a:ext cx="10364400" cy="1596300"/>
          </a:xfrm>
          <a:prstGeom prst="rect">
            <a:avLst/>
          </a:prstGeom>
          <a:noFill/>
          <a:ln>
            <a:noFill/>
          </a:ln>
        </p:spPr>
        <p:txBody>
          <a:bodyPr anchorCtr="0" anchor="ctr" bIns="45700" lIns="91425" spcFirstLastPara="1" rIns="91425" wrap="square" tIns="45700">
            <a:normAutofit/>
          </a:bodyPr>
          <a:lstStyle>
            <a:lvl1pPr lvl="0" marR="0" rtl="0" algn="ctr">
              <a:lnSpc>
                <a:spcPct val="90000"/>
              </a:lnSpc>
              <a:spcBef>
                <a:spcPts val="0"/>
              </a:spcBef>
              <a:spcAft>
                <a:spcPts val="0"/>
              </a:spcAft>
              <a:buClr>
                <a:schemeClr val="dk1"/>
              </a:buClr>
              <a:buSzPts val="3600"/>
              <a:buFont typeface="Twentieth Century"/>
              <a:buNone/>
              <a:defRPr b="0" i="0" sz="3600" u="none" cap="none" strike="noStrike">
                <a:solidFill>
                  <a:schemeClr val="dk1"/>
                </a:solidFill>
                <a:latin typeface="Twentieth Century"/>
                <a:ea typeface="Twentieth Century"/>
                <a:cs typeface="Twentieth Century"/>
                <a:sym typeface="Twentieth Century"/>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8" name="Google Shape;8;p20"/>
          <p:cNvSpPr txBox="1"/>
          <p:nvPr>
            <p:ph idx="1" type="body"/>
          </p:nvPr>
        </p:nvSpPr>
        <p:spPr>
          <a:xfrm>
            <a:off x="913775" y="2367093"/>
            <a:ext cx="10364400" cy="3424200"/>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120000"/>
              </a:lnSpc>
              <a:spcBef>
                <a:spcPts val="1000"/>
              </a:spcBef>
              <a:spcAft>
                <a:spcPts val="0"/>
              </a:spcAft>
              <a:buClr>
                <a:schemeClr val="dk1"/>
              </a:buClr>
              <a:buSzPts val="2000"/>
              <a:buFont typeface="Arial"/>
              <a:buChar char="•"/>
              <a:defRPr b="0" i="0" sz="2000" u="none" cap="none" strike="noStrike">
                <a:solidFill>
                  <a:schemeClr val="dk1"/>
                </a:solidFill>
                <a:latin typeface="Twentieth Century"/>
                <a:ea typeface="Twentieth Century"/>
                <a:cs typeface="Twentieth Century"/>
                <a:sym typeface="Twentieth Century"/>
              </a:defRPr>
            </a:lvl1pPr>
            <a:lvl2pPr indent="-342900" lvl="1" marL="914400" marR="0" rtl="0" algn="l">
              <a:lnSpc>
                <a:spcPct val="120000"/>
              </a:lnSpc>
              <a:spcBef>
                <a:spcPts val="500"/>
              </a:spcBef>
              <a:spcAft>
                <a:spcPts val="0"/>
              </a:spcAft>
              <a:buClr>
                <a:schemeClr val="dk1"/>
              </a:buClr>
              <a:buSzPts val="1800"/>
              <a:buFont typeface="Arial"/>
              <a:buChar char="•"/>
              <a:defRPr b="0" i="0" sz="1800" u="none" cap="none" strike="noStrike">
                <a:solidFill>
                  <a:schemeClr val="dk1"/>
                </a:solidFill>
                <a:latin typeface="Twentieth Century"/>
                <a:ea typeface="Twentieth Century"/>
                <a:cs typeface="Twentieth Century"/>
                <a:sym typeface="Twentieth Century"/>
              </a:defRPr>
            </a:lvl2pPr>
            <a:lvl3pPr indent="-330200" lvl="2" marL="1371600" marR="0" rtl="0" algn="l">
              <a:lnSpc>
                <a:spcPct val="120000"/>
              </a:lnSpc>
              <a:spcBef>
                <a:spcPts val="500"/>
              </a:spcBef>
              <a:spcAft>
                <a:spcPts val="0"/>
              </a:spcAft>
              <a:buClr>
                <a:schemeClr val="dk1"/>
              </a:buClr>
              <a:buSzPts val="1600"/>
              <a:buFont typeface="Arial"/>
              <a:buChar char="•"/>
              <a:defRPr b="0" i="0" sz="1600" u="none" cap="none" strike="noStrike">
                <a:solidFill>
                  <a:schemeClr val="dk1"/>
                </a:solidFill>
                <a:latin typeface="Twentieth Century"/>
                <a:ea typeface="Twentieth Century"/>
                <a:cs typeface="Twentieth Century"/>
                <a:sym typeface="Twentieth Century"/>
              </a:defRPr>
            </a:lvl3pPr>
            <a:lvl4pPr indent="-317500" lvl="3" marL="1828800" marR="0" rtl="0" algn="l">
              <a:lnSpc>
                <a:spcPct val="120000"/>
              </a:lnSpc>
              <a:spcBef>
                <a:spcPts val="500"/>
              </a:spcBef>
              <a:spcAft>
                <a:spcPts val="0"/>
              </a:spcAft>
              <a:buClr>
                <a:schemeClr val="dk1"/>
              </a:buClr>
              <a:buSzPts val="1400"/>
              <a:buFont typeface="Arial"/>
              <a:buChar char="•"/>
              <a:defRPr b="0" i="0" sz="1400" u="none" cap="none" strike="noStrike">
                <a:solidFill>
                  <a:schemeClr val="dk1"/>
                </a:solidFill>
                <a:latin typeface="Twentieth Century"/>
                <a:ea typeface="Twentieth Century"/>
                <a:cs typeface="Twentieth Century"/>
                <a:sym typeface="Twentieth Century"/>
              </a:defRPr>
            </a:lvl4pPr>
            <a:lvl5pPr indent="-317500" lvl="4" marL="2286000" marR="0" rtl="0" algn="l">
              <a:lnSpc>
                <a:spcPct val="120000"/>
              </a:lnSpc>
              <a:spcBef>
                <a:spcPts val="500"/>
              </a:spcBef>
              <a:spcAft>
                <a:spcPts val="0"/>
              </a:spcAft>
              <a:buClr>
                <a:schemeClr val="dk1"/>
              </a:buClr>
              <a:buSzPts val="1400"/>
              <a:buFont typeface="Arial"/>
              <a:buChar char="•"/>
              <a:defRPr b="0" i="0" sz="1400" u="none" cap="none" strike="noStrike">
                <a:solidFill>
                  <a:schemeClr val="dk1"/>
                </a:solidFill>
                <a:latin typeface="Twentieth Century"/>
                <a:ea typeface="Twentieth Century"/>
                <a:cs typeface="Twentieth Century"/>
                <a:sym typeface="Twentieth Century"/>
              </a:defRPr>
            </a:lvl5pPr>
            <a:lvl6pPr indent="-317500" lvl="5" marL="2743200" marR="0" rtl="0" algn="l">
              <a:lnSpc>
                <a:spcPct val="120000"/>
              </a:lnSpc>
              <a:spcBef>
                <a:spcPts val="500"/>
              </a:spcBef>
              <a:spcAft>
                <a:spcPts val="0"/>
              </a:spcAft>
              <a:buClr>
                <a:schemeClr val="dk1"/>
              </a:buClr>
              <a:buSzPts val="1400"/>
              <a:buFont typeface="Arial"/>
              <a:buChar char="•"/>
              <a:defRPr b="0" i="0" sz="1400" u="none" cap="none" strike="noStrike">
                <a:solidFill>
                  <a:schemeClr val="dk1"/>
                </a:solidFill>
                <a:latin typeface="Twentieth Century"/>
                <a:ea typeface="Twentieth Century"/>
                <a:cs typeface="Twentieth Century"/>
                <a:sym typeface="Twentieth Century"/>
              </a:defRPr>
            </a:lvl6pPr>
            <a:lvl7pPr indent="-317500" lvl="6" marL="3200400" marR="0" rtl="0" algn="l">
              <a:lnSpc>
                <a:spcPct val="120000"/>
              </a:lnSpc>
              <a:spcBef>
                <a:spcPts val="500"/>
              </a:spcBef>
              <a:spcAft>
                <a:spcPts val="0"/>
              </a:spcAft>
              <a:buClr>
                <a:schemeClr val="dk1"/>
              </a:buClr>
              <a:buSzPts val="1400"/>
              <a:buFont typeface="Arial"/>
              <a:buChar char="•"/>
              <a:defRPr b="0" i="0" sz="1400" u="none" cap="none" strike="noStrike">
                <a:solidFill>
                  <a:schemeClr val="dk1"/>
                </a:solidFill>
                <a:latin typeface="Twentieth Century"/>
                <a:ea typeface="Twentieth Century"/>
                <a:cs typeface="Twentieth Century"/>
                <a:sym typeface="Twentieth Century"/>
              </a:defRPr>
            </a:lvl7pPr>
            <a:lvl8pPr indent="-317500" lvl="7" marL="3657600" marR="0" rtl="0" algn="l">
              <a:lnSpc>
                <a:spcPct val="120000"/>
              </a:lnSpc>
              <a:spcBef>
                <a:spcPts val="500"/>
              </a:spcBef>
              <a:spcAft>
                <a:spcPts val="0"/>
              </a:spcAft>
              <a:buClr>
                <a:schemeClr val="dk1"/>
              </a:buClr>
              <a:buSzPts val="1400"/>
              <a:buFont typeface="Arial"/>
              <a:buChar char="•"/>
              <a:defRPr b="0" i="0" sz="1400" u="none" cap="none" strike="noStrike">
                <a:solidFill>
                  <a:schemeClr val="dk1"/>
                </a:solidFill>
                <a:latin typeface="Twentieth Century"/>
                <a:ea typeface="Twentieth Century"/>
                <a:cs typeface="Twentieth Century"/>
                <a:sym typeface="Twentieth Century"/>
              </a:defRPr>
            </a:lvl8pPr>
            <a:lvl9pPr indent="-317500" lvl="8" marL="4114800" marR="0" rtl="0" algn="l">
              <a:lnSpc>
                <a:spcPct val="120000"/>
              </a:lnSpc>
              <a:spcBef>
                <a:spcPts val="500"/>
              </a:spcBef>
              <a:spcAft>
                <a:spcPts val="0"/>
              </a:spcAft>
              <a:buClr>
                <a:schemeClr val="dk1"/>
              </a:buClr>
              <a:buSzPts val="1400"/>
              <a:buFont typeface="Arial"/>
              <a:buChar char="•"/>
              <a:defRPr b="0" i="0" sz="1400" u="none" cap="none" strike="noStrike">
                <a:solidFill>
                  <a:schemeClr val="dk1"/>
                </a:solidFill>
                <a:latin typeface="Twentieth Century"/>
                <a:ea typeface="Twentieth Century"/>
                <a:cs typeface="Twentieth Century"/>
                <a:sym typeface="Twentieth Century"/>
              </a:defRPr>
            </a:lvl9pPr>
          </a:lstStyle>
          <a:p/>
        </p:txBody>
      </p:sp>
      <p:sp>
        <p:nvSpPr>
          <p:cNvPr id="9" name="Google Shape;9;p20"/>
          <p:cNvSpPr txBox="1"/>
          <p:nvPr>
            <p:ph idx="10" type="dt"/>
          </p:nvPr>
        </p:nvSpPr>
        <p:spPr>
          <a:xfrm>
            <a:off x="7678737" y="5883275"/>
            <a:ext cx="2743200" cy="365100"/>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00" u="none" cap="none" strike="noStrike">
                <a:solidFill>
                  <a:schemeClr val="dk1"/>
                </a:solidFill>
                <a:latin typeface="Twentieth Century"/>
                <a:ea typeface="Twentieth Century"/>
                <a:cs typeface="Twentieth Century"/>
                <a:sym typeface="Twentieth Century"/>
              </a:defRPr>
            </a:lvl1pPr>
            <a:lvl2pPr lvl="1"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2pPr>
            <a:lvl3pPr lvl="2"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3pPr>
            <a:lvl4pPr lvl="3"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4pPr>
            <a:lvl5pPr lvl="4"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5pPr>
            <a:lvl6pPr lvl="5"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6pPr>
            <a:lvl7pPr lvl="6"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7pPr>
            <a:lvl8pPr lvl="7"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8pPr>
            <a:lvl9pPr lvl="8"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9pPr>
          </a:lstStyle>
          <a:p/>
        </p:txBody>
      </p:sp>
      <p:sp>
        <p:nvSpPr>
          <p:cNvPr id="10" name="Google Shape;10;p20"/>
          <p:cNvSpPr txBox="1"/>
          <p:nvPr>
            <p:ph idx="11" type="ftr"/>
          </p:nvPr>
        </p:nvSpPr>
        <p:spPr>
          <a:xfrm>
            <a:off x="913774" y="5883275"/>
            <a:ext cx="6672900" cy="3651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chemeClr val="dk1"/>
                </a:solidFill>
                <a:latin typeface="Twentieth Century"/>
                <a:ea typeface="Twentieth Century"/>
                <a:cs typeface="Twentieth Century"/>
                <a:sym typeface="Twentieth Century"/>
              </a:defRPr>
            </a:lvl1pPr>
            <a:lvl2pPr lvl="1"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2pPr>
            <a:lvl3pPr lvl="2"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3pPr>
            <a:lvl4pPr lvl="3"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4pPr>
            <a:lvl5pPr lvl="4"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5pPr>
            <a:lvl6pPr lvl="5"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6pPr>
            <a:lvl7pPr lvl="6"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7pPr>
            <a:lvl8pPr lvl="7"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8pPr>
            <a:lvl9pPr lvl="8"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9pPr>
          </a:lstStyle>
          <a:p/>
        </p:txBody>
      </p:sp>
      <p:sp>
        <p:nvSpPr>
          <p:cNvPr id="11" name="Google Shape;11;p20"/>
          <p:cNvSpPr txBox="1"/>
          <p:nvPr>
            <p:ph idx="12" type="sldNum"/>
          </p:nvPr>
        </p:nvSpPr>
        <p:spPr>
          <a:xfrm>
            <a:off x="10514011" y="5883275"/>
            <a:ext cx="7641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00" u="none" cap="none" strike="noStrike">
                <a:solidFill>
                  <a:schemeClr val="dk1"/>
                </a:solidFill>
                <a:latin typeface="Twentieth Century"/>
                <a:ea typeface="Twentieth Century"/>
                <a:cs typeface="Twentieth Century"/>
                <a:sym typeface="Twentieth Century"/>
              </a:defRPr>
            </a:lvl1pPr>
            <a:lvl2pPr indent="0" lvl="1" marL="0" marR="0" rtl="0" algn="r">
              <a:spcBef>
                <a:spcPts val="0"/>
              </a:spcBef>
              <a:buNone/>
              <a:defRPr b="0" i="0" sz="1000" u="none" cap="none" strike="noStrike">
                <a:solidFill>
                  <a:schemeClr val="dk1"/>
                </a:solidFill>
                <a:latin typeface="Twentieth Century"/>
                <a:ea typeface="Twentieth Century"/>
                <a:cs typeface="Twentieth Century"/>
                <a:sym typeface="Twentieth Century"/>
              </a:defRPr>
            </a:lvl2pPr>
            <a:lvl3pPr indent="0" lvl="2" marL="0" marR="0" rtl="0" algn="r">
              <a:spcBef>
                <a:spcPts val="0"/>
              </a:spcBef>
              <a:buNone/>
              <a:defRPr b="0" i="0" sz="1000" u="none" cap="none" strike="noStrike">
                <a:solidFill>
                  <a:schemeClr val="dk1"/>
                </a:solidFill>
                <a:latin typeface="Twentieth Century"/>
                <a:ea typeface="Twentieth Century"/>
                <a:cs typeface="Twentieth Century"/>
                <a:sym typeface="Twentieth Century"/>
              </a:defRPr>
            </a:lvl3pPr>
            <a:lvl4pPr indent="0" lvl="3" marL="0" marR="0" rtl="0" algn="r">
              <a:spcBef>
                <a:spcPts val="0"/>
              </a:spcBef>
              <a:buNone/>
              <a:defRPr b="0" i="0" sz="1000" u="none" cap="none" strike="noStrike">
                <a:solidFill>
                  <a:schemeClr val="dk1"/>
                </a:solidFill>
                <a:latin typeface="Twentieth Century"/>
                <a:ea typeface="Twentieth Century"/>
                <a:cs typeface="Twentieth Century"/>
                <a:sym typeface="Twentieth Century"/>
              </a:defRPr>
            </a:lvl4pPr>
            <a:lvl5pPr indent="0" lvl="4" marL="0" marR="0" rtl="0" algn="r">
              <a:spcBef>
                <a:spcPts val="0"/>
              </a:spcBef>
              <a:buNone/>
              <a:defRPr b="0" i="0" sz="1000" u="none" cap="none" strike="noStrike">
                <a:solidFill>
                  <a:schemeClr val="dk1"/>
                </a:solidFill>
                <a:latin typeface="Twentieth Century"/>
                <a:ea typeface="Twentieth Century"/>
                <a:cs typeface="Twentieth Century"/>
                <a:sym typeface="Twentieth Century"/>
              </a:defRPr>
            </a:lvl5pPr>
            <a:lvl6pPr indent="0" lvl="5" marL="0" marR="0" rtl="0" algn="r">
              <a:spcBef>
                <a:spcPts val="0"/>
              </a:spcBef>
              <a:buNone/>
              <a:defRPr b="0" i="0" sz="1000" u="none" cap="none" strike="noStrike">
                <a:solidFill>
                  <a:schemeClr val="dk1"/>
                </a:solidFill>
                <a:latin typeface="Twentieth Century"/>
                <a:ea typeface="Twentieth Century"/>
                <a:cs typeface="Twentieth Century"/>
                <a:sym typeface="Twentieth Century"/>
              </a:defRPr>
            </a:lvl6pPr>
            <a:lvl7pPr indent="0" lvl="6" marL="0" marR="0" rtl="0" algn="r">
              <a:spcBef>
                <a:spcPts val="0"/>
              </a:spcBef>
              <a:buNone/>
              <a:defRPr b="0" i="0" sz="1000" u="none" cap="none" strike="noStrike">
                <a:solidFill>
                  <a:schemeClr val="dk1"/>
                </a:solidFill>
                <a:latin typeface="Twentieth Century"/>
                <a:ea typeface="Twentieth Century"/>
                <a:cs typeface="Twentieth Century"/>
                <a:sym typeface="Twentieth Century"/>
              </a:defRPr>
            </a:lvl7pPr>
            <a:lvl8pPr indent="0" lvl="7" marL="0" marR="0" rtl="0" algn="r">
              <a:spcBef>
                <a:spcPts val="0"/>
              </a:spcBef>
              <a:buNone/>
              <a:defRPr b="0" i="0" sz="1000" u="none" cap="none" strike="noStrike">
                <a:solidFill>
                  <a:schemeClr val="dk1"/>
                </a:solidFill>
                <a:latin typeface="Twentieth Century"/>
                <a:ea typeface="Twentieth Century"/>
                <a:cs typeface="Twentieth Century"/>
                <a:sym typeface="Twentieth Century"/>
              </a:defRPr>
            </a:lvl8pPr>
            <a:lvl9pPr indent="0" lvl="8" marL="0" marR="0" rtl="0" algn="r">
              <a:spcBef>
                <a:spcPts val="0"/>
              </a:spcBef>
              <a:buNone/>
              <a:defRPr b="0" i="0" sz="1000" u="none" cap="none" strike="noStrike">
                <a:solidFill>
                  <a:schemeClr val="dk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en-CA"/>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 Id="rId4" Type="http://schemas.openxmlformats.org/officeDocument/2006/relationships/image" Target="../media/image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0" name="Shape 160"/>
        <p:cNvGrpSpPr/>
        <p:nvPr/>
      </p:nvGrpSpPr>
      <p:grpSpPr>
        <a:xfrm>
          <a:off x="0" y="0"/>
          <a:ext cx="0" cy="0"/>
          <a:chOff x="0" y="0"/>
          <a:chExt cx="0" cy="0"/>
        </a:xfrm>
      </p:grpSpPr>
      <p:sp>
        <p:nvSpPr>
          <p:cNvPr id="161" name="Google Shape;161;p1"/>
          <p:cNvSpPr txBox="1"/>
          <p:nvPr>
            <p:ph type="ctrTitle"/>
          </p:nvPr>
        </p:nvSpPr>
        <p:spPr>
          <a:xfrm>
            <a:off x="270700" y="2692075"/>
            <a:ext cx="7865700" cy="2059800"/>
          </a:xfrm>
          <a:prstGeom prst="rect">
            <a:avLst/>
          </a:prstGeom>
          <a:gradFill>
            <a:gsLst>
              <a:gs pos="0">
                <a:srgbClr val="85C7FF">
                  <a:alpha val="48627"/>
                </a:srgbClr>
              </a:gs>
              <a:gs pos="67000">
                <a:srgbClr val="B5DAFF">
                  <a:alpha val="12941"/>
                </a:srgbClr>
              </a:gs>
              <a:gs pos="100000">
                <a:srgbClr val="DBEBFF"/>
              </a:gs>
            </a:gsLst>
            <a:path path="circle">
              <a:fillToRect b="100%" l="100%"/>
            </a:path>
            <a:tileRect r="-100%" t="-100%"/>
          </a:grad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107EC5"/>
              </a:buClr>
              <a:buSzPts val="7200"/>
              <a:buFont typeface="Twentieth Century"/>
              <a:buNone/>
            </a:pPr>
            <a:r>
              <a:rPr lang="en-CA" sz="8800">
                <a:highlight>
                  <a:srgbClr val="00FFFF"/>
                </a:highlight>
              </a:rPr>
              <a:t>E-CUISINE APP</a:t>
            </a:r>
            <a:endParaRPr sz="8800">
              <a:highlight>
                <a:srgbClr val="00FFFF"/>
              </a:highlight>
            </a:endParaRPr>
          </a:p>
        </p:txBody>
      </p:sp>
      <p:sp>
        <p:nvSpPr>
          <p:cNvPr id="162" name="Google Shape;162;p1"/>
          <p:cNvSpPr txBox="1"/>
          <p:nvPr>
            <p:ph idx="1" type="subTitle"/>
          </p:nvPr>
        </p:nvSpPr>
        <p:spPr>
          <a:xfrm>
            <a:off x="9156826" y="210234"/>
            <a:ext cx="3035174" cy="605692"/>
          </a:xfrm>
          <a:prstGeom prst="rect">
            <a:avLst/>
          </a:prstGeom>
          <a:gradFill>
            <a:gsLst>
              <a:gs pos="0">
                <a:srgbClr val="85C7FF">
                  <a:alpha val="48627"/>
                </a:srgbClr>
              </a:gs>
              <a:gs pos="67000">
                <a:srgbClr val="B5DAFF">
                  <a:alpha val="12941"/>
                </a:srgbClr>
              </a:gs>
              <a:gs pos="100000">
                <a:srgbClr val="DBEBFF"/>
              </a:gs>
            </a:gsLst>
            <a:path path="circle">
              <a:fillToRect b="100%" l="100%"/>
            </a:path>
            <a:tileRect r="-100%" t="-100%"/>
          </a:gradFill>
          <a:ln>
            <a:noFill/>
          </a:ln>
        </p:spPr>
        <p:txBody>
          <a:bodyPr anchorCtr="0" anchor="t" bIns="45700" lIns="91425" spcFirstLastPara="1" rIns="91425" wrap="square" tIns="45700">
            <a:normAutofit/>
          </a:bodyPr>
          <a:lstStyle/>
          <a:p>
            <a:pPr indent="0" lvl="0" marL="0" rtl="0" algn="ctr">
              <a:lnSpc>
                <a:spcPct val="120000"/>
              </a:lnSpc>
              <a:spcBef>
                <a:spcPts val="0"/>
              </a:spcBef>
              <a:spcAft>
                <a:spcPts val="0"/>
              </a:spcAft>
              <a:buSzPts val="2800"/>
              <a:buNone/>
            </a:pPr>
            <a:r>
              <a:t/>
            </a:r>
            <a:endParaRPr sz="2800"/>
          </a:p>
          <a:p>
            <a:pPr indent="0" lvl="0" marL="0" rtl="0" algn="ctr">
              <a:lnSpc>
                <a:spcPct val="120000"/>
              </a:lnSpc>
              <a:spcBef>
                <a:spcPts val="1000"/>
              </a:spcBef>
              <a:spcAft>
                <a:spcPts val="0"/>
              </a:spcAft>
              <a:buSzPts val="2800"/>
              <a:buNone/>
            </a:pPr>
            <a:r>
              <a:t/>
            </a:r>
            <a:endParaRPr sz="2800"/>
          </a:p>
        </p:txBody>
      </p:sp>
      <p:sp>
        <p:nvSpPr>
          <p:cNvPr id="163" name="Google Shape;163;p1"/>
          <p:cNvSpPr txBox="1"/>
          <p:nvPr/>
        </p:nvSpPr>
        <p:spPr>
          <a:xfrm>
            <a:off x="104300" y="4928275"/>
            <a:ext cx="2164200" cy="2031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CA" sz="2100" u="none" cap="none" strike="noStrike">
                <a:solidFill>
                  <a:srgbClr val="107EC5"/>
                </a:solidFill>
                <a:latin typeface="Twentieth Century"/>
                <a:ea typeface="Twentieth Century"/>
                <a:cs typeface="Twentieth Century"/>
                <a:sym typeface="Twentieth Century"/>
              </a:rPr>
              <a:t>By :</a:t>
            </a:r>
            <a:br>
              <a:rPr b="1" lang="en-CA" sz="2100">
                <a:solidFill>
                  <a:srgbClr val="107EC5"/>
                </a:solidFill>
                <a:latin typeface="Twentieth Century"/>
                <a:ea typeface="Twentieth Century"/>
                <a:cs typeface="Twentieth Century"/>
                <a:sym typeface="Twentieth Century"/>
              </a:rPr>
            </a:br>
            <a:r>
              <a:rPr b="1" i="0" lang="en-CA" sz="2100" u="none" cap="none" strike="noStrike">
                <a:solidFill>
                  <a:srgbClr val="107EC5"/>
                </a:solidFill>
                <a:latin typeface="Twentieth Century"/>
                <a:ea typeface="Twentieth Century"/>
                <a:cs typeface="Twentieth Century"/>
                <a:sym typeface="Twentieth Century"/>
              </a:rPr>
              <a:t>Abhinav Vaid</a:t>
            </a:r>
            <a:endParaRPr b="1" sz="2100">
              <a:solidFill>
                <a:srgbClr val="107EC5"/>
              </a:solidFill>
              <a:latin typeface="Twentieth Century"/>
              <a:ea typeface="Twentieth Century"/>
              <a:cs typeface="Twentieth Century"/>
              <a:sym typeface="Twentieth Century"/>
            </a:endParaRPr>
          </a:p>
          <a:p>
            <a:pPr indent="0" lvl="0" marL="0" marR="0" rtl="0" algn="l">
              <a:spcBef>
                <a:spcPts val="0"/>
              </a:spcBef>
              <a:spcAft>
                <a:spcPts val="0"/>
              </a:spcAft>
              <a:buNone/>
            </a:pPr>
            <a:r>
              <a:rPr b="1" lang="en-CA" sz="2100">
                <a:solidFill>
                  <a:srgbClr val="107EC5"/>
                </a:solidFill>
                <a:latin typeface="Twentieth Century"/>
                <a:ea typeface="Twentieth Century"/>
                <a:cs typeface="Twentieth Century"/>
                <a:sym typeface="Twentieth Century"/>
              </a:rPr>
              <a:t>Akanksha </a:t>
            </a:r>
            <a:endParaRPr b="1" sz="1700"/>
          </a:p>
          <a:p>
            <a:pPr indent="0" lvl="0" marL="0" marR="0" rtl="0" algn="l">
              <a:spcBef>
                <a:spcPts val="0"/>
              </a:spcBef>
              <a:spcAft>
                <a:spcPts val="0"/>
              </a:spcAft>
              <a:buNone/>
            </a:pPr>
            <a:r>
              <a:rPr b="1" lang="en-CA" sz="2100">
                <a:solidFill>
                  <a:srgbClr val="107EC5"/>
                </a:solidFill>
                <a:latin typeface="Twentieth Century"/>
                <a:ea typeface="Twentieth Century"/>
                <a:cs typeface="Twentieth Century"/>
                <a:sym typeface="Twentieth Century"/>
              </a:rPr>
              <a:t>Akhilesh Parihar</a:t>
            </a:r>
            <a:endParaRPr b="1" sz="1700"/>
          </a:p>
          <a:p>
            <a:pPr indent="0" lvl="0" marL="0" marR="0" rtl="0" algn="l">
              <a:spcBef>
                <a:spcPts val="0"/>
              </a:spcBef>
              <a:spcAft>
                <a:spcPts val="0"/>
              </a:spcAft>
              <a:buNone/>
            </a:pPr>
            <a:r>
              <a:rPr b="1" lang="en-CA" sz="2100">
                <a:solidFill>
                  <a:srgbClr val="107EC5"/>
                </a:solidFill>
                <a:latin typeface="Twentieth Century"/>
                <a:ea typeface="Twentieth Century"/>
                <a:cs typeface="Twentieth Century"/>
                <a:sym typeface="Twentieth Century"/>
              </a:rPr>
              <a:t>Sarinderpal Singh</a:t>
            </a:r>
            <a:endParaRPr b="1" sz="1700"/>
          </a:p>
          <a:p>
            <a:pPr indent="0" lvl="0" marL="0" marR="0" rtl="0" algn="l">
              <a:spcBef>
                <a:spcPts val="0"/>
              </a:spcBef>
              <a:spcAft>
                <a:spcPts val="0"/>
              </a:spcAft>
              <a:buNone/>
            </a:pPr>
            <a:r>
              <a:t/>
            </a:r>
            <a:endParaRPr b="1" sz="2100">
              <a:solidFill>
                <a:srgbClr val="107EC5"/>
              </a:solidFill>
              <a:latin typeface="Twentieth Century"/>
              <a:ea typeface="Twentieth Century"/>
              <a:cs typeface="Twentieth Century"/>
              <a:sym typeface="Twentieth Century"/>
            </a:endParaRPr>
          </a:p>
        </p:txBody>
      </p:sp>
      <p:pic>
        <p:nvPicPr>
          <p:cNvPr id="164" name="Google Shape;164;p1"/>
          <p:cNvPicPr preferRelativeResize="0"/>
          <p:nvPr/>
        </p:nvPicPr>
        <p:blipFill>
          <a:blip r:embed="rId4">
            <a:alphaModFix/>
          </a:blip>
          <a:stretch>
            <a:fillRect/>
          </a:stretch>
        </p:blipFill>
        <p:spPr>
          <a:xfrm>
            <a:off x="7895725" y="2165675"/>
            <a:ext cx="4191000" cy="29176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grpSp>
        <p:nvGrpSpPr>
          <p:cNvPr id="429" name="Google Shape;429;p9"/>
          <p:cNvGrpSpPr/>
          <p:nvPr/>
        </p:nvGrpSpPr>
        <p:grpSpPr>
          <a:xfrm>
            <a:off x="787179" y="820143"/>
            <a:ext cx="10353675" cy="1517539"/>
            <a:chOff x="0" y="0"/>
            <a:chExt cx="10353675" cy="1517539"/>
          </a:xfrm>
        </p:grpSpPr>
        <p:cxnSp>
          <p:nvCxnSpPr>
            <p:cNvPr id="430" name="Google Shape;430;p9"/>
            <p:cNvCxnSpPr/>
            <p:nvPr/>
          </p:nvCxnSpPr>
          <p:spPr>
            <a:xfrm>
              <a:off x="0" y="0"/>
              <a:ext cx="10353675" cy="0"/>
            </a:xfrm>
            <a:prstGeom prst="straightConnector1">
              <a:avLst/>
            </a:prstGeom>
            <a:solidFill>
              <a:srgbClr val="2CA3EE"/>
            </a:solidFill>
            <a:ln cap="flat" cmpd="sng" w="15875">
              <a:solidFill>
                <a:srgbClr val="2CA3EE"/>
              </a:solidFill>
              <a:prstDash val="solid"/>
              <a:round/>
              <a:headEnd len="sm" w="sm" type="none"/>
              <a:tailEnd len="sm" w="sm" type="none"/>
            </a:ln>
          </p:spPr>
        </p:cxnSp>
        <p:sp>
          <p:nvSpPr>
            <p:cNvPr id="431" name="Google Shape;431;p9"/>
            <p:cNvSpPr/>
            <p:nvPr/>
          </p:nvSpPr>
          <p:spPr>
            <a:xfrm>
              <a:off x="0" y="0"/>
              <a:ext cx="2070735" cy="15175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9"/>
            <p:cNvSpPr txBox="1"/>
            <p:nvPr/>
          </p:nvSpPr>
          <p:spPr>
            <a:xfrm>
              <a:off x="0" y="0"/>
              <a:ext cx="2070600" cy="1517400"/>
            </a:xfrm>
            <a:prstGeom prst="rect">
              <a:avLst/>
            </a:prstGeom>
            <a:noFill/>
            <a:ln>
              <a:noFill/>
            </a:ln>
          </p:spPr>
          <p:txBody>
            <a:bodyPr anchorCtr="0" anchor="t" bIns="137150" lIns="137150" spcFirstLastPara="1" rIns="137150" wrap="square" tIns="137150">
              <a:noAutofit/>
            </a:bodyPr>
            <a:lstStyle/>
            <a:p>
              <a:pPr indent="0" lvl="0" marL="0" marR="0" rtl="0" algn="l">
                <a:lnSpc>
                  <a:spcPct val="90000"/>
                </a:lnSpc>
                <a:spcBef>
                  <a:spcPts val="0"/>
                </a:spcBef>
                <a:spcAft>
                  <a:spcPts val="0"/>
                </a:spcAft>
                <a:buClr>
                  <a:schemeClr val="dk1"/>
                </a:buClr>
                <a:buSzPts val="3600"/>
                <a:buFont typeface="Twentieth Century"/>
                <a:buNone/>
              </a:pPr>
              <a:r>
                <a:rPr lang="en-CA" sz="3600">
                  <a:solidFill>
                    <a:schemeClr val="dk1"/>
                  </a:solidFill>
                  <a:latin typeface="Twentieth Century"/>
                  <a:ea typeface="Twentieth Century"/>
                  <a:cs typeface="Twentieth Century"/>
                  <a:sym typeface="Twentieth Century"/>
                </a:rPr>
                <a:t>As a User </a:t>
              </a:r>
              <a:r>
                <a:rPr lang="en-CA" sz="4400">
                  <a:solidFill>
                    <a:schemeClr val="dk1"/>
                  </a:solidFill>
                  <a:latin typeface="Twentieth Century"/>
                  <a:ea typeface="Twentieth Century"/>
                  <a:cs typeface="Twentieth Century"/>
                  <a:sym typeface="Twentieth Century"/>
                </a:rPr>
                <a:t>: </a:t>
              </a:r>
              <a:endParaRPr/>
            </a:p>
          </p:txBody>
        </p:sp>
        <p:sp>
          <p:nvSpPr>
            <p:cNvPr id="433" name="Google Shape;433;p9"/>
            <p:cNvSpPr/>
            <p:nvPr/>
          </p:nvSpPr>
          <p:spPr>
            <a:xfrm>
              <a:off x="2226040" y="75876"/>
              <a:ext cx="8127634" cy="66483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9"/>
            <p:cNvSpPr txBox="1"/>
            <p:nvPr/>
          </p:nvSpPr>
          <p:spPr>
            <a:xfrm>
              <a:off x="2226040" y="75876"/>
              <a:ext cx="8127634" cy="664833"/>
            </a:xfrm>
            <a:prstGeom prst="rect">
              <a:avLst/>
            </a:prstGeom>
            <a:noFill/>
            <a:ln>
              <a:noFill/>
            </a:ln>
          </p:spPr>
          <p:txBody>
            <a:bodyPr anchorCtr="0" anchor="t" bIns="87625" lIns="87625" spcFirstLastPara="1" rIns="87625" wrap="square" tIns="87625">
              <a:noAutofit/>
            </a:bodyPr>
            <a:lstStyle/>
            <a:p>
              <a:pPr indent="0" lvl="0" marL="0" marR="0" rtl="0" algn="l">
                <a:lnSpc>
                  <a:spcPct val="90000"/>
                </a:lnSpc>
                <a:spcBef>
                  <a:spcPts val="0"/>
                </a:spcBef>
                <a:spcAft>
                  <a:spcPts val="0"/>
                </a:spcAft>
                <a:buClr>
                  <a:schemeClr val="dk1"/>
                </a:buClr>
                <a:buSzPts val="2300"/>
                <a:buFont typeface="Twentieth Century"/>
                <a:buNone/>
              </a:pPr>
              <a:r>
                <a:rPr lang="en-CA" sz="2300">
                  <a:solidFill>
                    <a:schemeClr val="dk1"/>
                  </a:solidFill>
                  <a:latin typeface="Twentieth Century"/>
                  <a:ea typeface="Twentieth Century"/>
                  <a:cs typeface="Twentieth Century"/>
                  <a:sym typeface="Twentieth Century"/>
                </a:rPr>
                <a:t>I am able to fill shipping </a:t>
              </a:r>
              <a:r>
                <a:rPr lang="en-CA" sz="2300">
                  <a:solidFill>
                    <a:schemeClr val="dk1"/>
                  </a:solidFill>
                  <a:latin typeface="Twentieth Century"/>
                  <a:ea typeface="Twentieth Century"/>
                  <a:cs typeface="Twentieth Century"/>
                  <a:sym typeface="Twentieth Century"/>
                </a:rPr>
                <a:t>details to place my order</a:t>
              </a:r>
              <a:endParaRPr/>
            </a:p>
          </p:txBody>
        </p:sp>
        <p:cxnSp>
          <p:nvCxnSpPr>
            <p:cNvPr id="435" name="Google Shape;435;p9"/>
            <p:cNvCxnSpPr/>
            <p:nvPr/>
          </p:nvCxnSpPr>
          <p:spPr>
            <a:xfrm>
              <a:off x="2070735" y="740710"/>
              <a:ext cx="8282940" cy="0"/>
            </a:xfrm>
            <a:prstGeom prst="straightConnector1">
              <a:avLst/>
            </a:prstGeom>
            <a:solidFill>
              <a:srgbClr val="2CA3EE"/>
            </a:solidFill>
            <a:ln cap="flat" cmpd="sng" w="15875">
              <a:solidFill>
                <a:srgbClr val="BBD6F6"/>
              </a:solidFill>
              <a:prstDash val="solid"/>
              <a:round/>
              <a:headEnd len="sm" w="sm" type="none"/>
              <a:tailEnd len="sm" w="sm" type="none"/>
            </a:ln>
          </p:spPr>
        </p:cxnSp>
      </p:grpSp>
      <p:grpSp>
        <p:nvGrpSpPr>
          <p:cNvPr id="436" name="Google Shape;436;p9"/>
          <p:cNvGrpSpPr/>
          <p:nvPr/>
        </p:nvGrpSpPr>
        <p:grpSpPr>
          <a:xfrm>
            <a:off x="2855400" y="1725422"/>
            <a:ext cx="8128001" cy="4024487"/>
            <a:chOff x="0" y="0"/>
            <a:chExt cx="8128001" cy="2933941"/>
          </a:xfrm>
        </p:grpSpPr>
        <p:cxnSp>
          <p:nvCxnSpPr>
            <p:cNvPr id="437" name="Google Shape;437;p9"/>
            <p:cNvCxnSpPr/>
            <p:nvPr/>
          </p:nvCxnSpPr>
          <p:spPr>
            <a:xfrm>
              <a:off x="0" y="2724740"/>
              <a:ext cx="8128000" cy="0"/>
            </a:xfrm>
            <a:prstGeom prst="straightConnector1">
              <a:avLst/>
            </a:prstGeom>
            <a:noFill/>
            <a:ln cap="flat" cmpd="sng" w="15875">
              <a:solidFill>
                <a:srgbClr val="2281BC"/>
              </a:solidFill>
              <a:prstDash val="solid"/>
              <a:round/>
              <a:headEnd len="sm" w="sm" type="none"/>
              <a:tailEnd len="sm" w="sm" type="none"/>
            </a:ln>
          </p:spPr>
        </p:cxnSp>
        <p:cxnSp>
          <p:nvCxnSpPr>
            <p:cNvPr id="438" name="Google Shape;438;p9"/>
            <p:cNvCxnSpPr/>
            <p:nvPr/>
          </p:nvCxnSpPr>
          <p:spPr>
            <a:xfrm>
              <a:off x="0" y="1797425"/>
              <a:ext cx="8128000" cy="0"/>
            </a:xfrm>
            <a:prstGeom prst="straightConnector1">
              <a:avLst/>
            </a:prstGeom>
            <a:noFill/>
            <a:ln cap="flat" cmpd="sng" w="15875">
              <a:solidFill>
                <a:srgbClr val="2281BC"/>
              </a:solidFill>
              <a:prstDash val="solid"/>
              <a:round/>
              <a:headEnd len="sm" w="sm" type="none"/>
              <a:tailEnd len="sm" w="sm" type="none"/>
            </a:ln>
          </p:spPr>
        </p:cxnSp>
        <p:cxnSp>
          <p:nvCxnSpPr>
            <p:cNvPr id="439" name="Google Shape;439;p9"/>
            <p:cNvCxnSpPr/>
            <p:nvPr/>
          </p:nvCxnSpPr>
          <p:spPr>
            <a:xfrm>
              <a:off x="0" y="815557"/>
              <a:ext cx="8128000" cy="0"/>
            </a:xfrm>
            <a:prstGeom prst="straightConnector1">
              <a:avLst/>
            </a:prstGeom>
            <a:noFill/>
            <a:ln cap="flat" cmpd="sng" w="15875">
              <a:solidFill>
                <a:srgbClr val="2281BC"/>
              </a:solidFill>
              <a:prstDash val="solid"/>
              <a:round/>
              <a:headEnd len="sm" w="sm" type="none"/>
              <a:tailEnd len="sm" w="sm" type="none"/>
            </a:ln>
          </p:spPr>
        </p:cxnSp>
        <p:sp>
          <p:nvSpPr>
            <p:cNvPr id="440" name="Google Shape;440;p9"/>
            <p:cNvSpPr/>
            <p:nvPr/>
          </p:nvSpPr>
          <p:spPr>
            <a:xfrm>
              <a:off x="2113279" y="14"/>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9"/>
            <p:cNvSpPr txBox="1"/>
            <p:nvPr/>
          </p:nvSpPr>
          <p:spPr>
            <a:xfrm>
              <a:off x="2113279" y="14"/>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am on my cart</a:t>
              </a:r>
              <a:endParaRPr/>
            </a:p>
          </p:txBody>
        </p:sp>
        <p:sp>
          <p:nvSpPr>
            <p:cNvPr id="442" name="Google Shape;442;p9"/>
            <p:cNvSpPr/>
            <p:nvPr/>
          </p:nvSpPr>
          <p:spPr>
            <a:xfrm>
              <a:off x="7945" y="0"/>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9"/>
            <p:cNvSpPr txBox="1"/>
            <p:nvPr/>
          </p:nvSpPr>
          <p:spPr>
            <a:xfrm>
              <a:off x="47764" y="39819"/>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Given</a:t>
              </a:r>
              <a:endParaRPr/>
            </a:p>
          </p:txBody>
        </p:sp>
        <p:sp>
          <p:nvSpPr>
            <p:cNvPr id="444" name="Google Shape;444;p9"/>
            <p:cNvSpPr/>
            <p:nvPr/>
          </p:nvSpPr>
          <p:spPr>
            <a:xfrm flipH="1" rot="10800000">
              <a:off x="0" y="815557"/>
              <a:ext cx="8128000" cy="12554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9"/>
            <p:cNvSpPr txBox="1"/>
            <p:nvPr/>
          </p:nvSpPr>
          <p:spPr>
            <a:xfrm rot="10800000">
              <a:off x="0" y="815557"/>
              <a:ext cx="8128000" cy="125547"/>
            </a:xfrm>
            <a:prstGeom prst="rect">
              <a:avLst/>
            </a:prstGeom>
            <a:noFill/>
            <a:ln>
              <a:noFill/>
            </a:ln>
          </p:spPr>
          <p:txBody>
            <a:bodyPr anchorCtr="0" anchor="t" bIns="17125" lIns="17125" spcFirstLastPara="1" rIns="17125" wrap="square" tIns="17125">
              <a:noAutofit/>
            </a:bodyPr>
            <a:lstStyle/>
            <a:p>
              <a:pPr indent="-12700" lvl="1" marL="57150" marR="0" rtl="0" algn="l">
                <a:lnSpc>
                  <a:spcPct val="90000"/>
                </a:lnSpc>
                <a:spcBef>
                  <a:spcPts val="0"/>
                </a:spcBef>
                <a:spcAft>
                  <a:spcPts val="0"/>
                </a:spcAft>
                <a:buClr>
                  <a:schemeClr val="dk1"/>
                </a:buClr>
                <a:buSzPts val="700"/>
                <a:buFont typeface="Twentieth Century"/>
                <a:buNone/>
              </a:pPr>
              <a:r>
                <a:t/>
              </a:r>
              <a:endParaRPr b="0" i="0" sz="700" u="none" cap="none" strike="noStrike">
                <a:solidFill>
                  <a:schemeClr val="dk1"/>
                </a:solidFill>
                <a:latin typeface="Twentieth Century"/>
                <a:ea typeface="Twentieth Century"/>
                <a:cs typeface="Twentieth Century"/>
                <a:sym typeface="Twentieth Century"/>
              </a:endParaRPr>
            </a:p>
          </p:txBody>
        </p:sp>
        <p:sp>
          <p:nvSpPr>
            <p:cNvPr id="446" name="Google Shape;446;p9"/>
            <p:cNvSpPr/>
            <p:nvPr/>
          </p:nvSpPr>
          <p:spPr>
            <a:xfrm>
              <a:off x="2113279" y="981881"/>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9"/>
            <p:cNvSpPr txBox="1"/>
            <p:nvPr/>
          </p:nvSpPr>
          <p:spPr>
            <a:xfrm>
              <a:off x="2113279" y="797056"/>
              <a:ext cx="6014700" cy="815400"/>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click on Place Order</a:t>
              </a:r>
              <a:endParaRPr/>
            </a:p>
          </p:txBody>
        </p:sp>
        <p:sp>
          <p:nvSpPr>
            <p:cNvPr id="448" name="Google Shape;448;p9"/>
            <p:cNvSpPr/>
            <p:nvPr/>
          </p:nvSpPr>
          <p:spPr>
            <a:xfrm>
              <a:off x="0" y="981881"/>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9"/>
            <p:cNvSpPr txBox="1"/>
            <p:nvPr/>
          </p:nvSpPr>
          <p:spPr>
            <a:xfrm>
              <a:off x="39819" y="1021700"/>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When</a:t>
              </a:r>
              <a:endParaRPr/>
            </a:p>
          </p:txBody>
        </p:sp>
        <p:sp>
          <p:nvSpPr>
            <p:cNvPr id="450" name="Google Shape;450;p9"/>
            <p:cNvSpPr/>
            <p:nvPr/>
          </p:nvSpPr>
          <p:spPr>
            <a:xfrm flipH="1" rot="10800000">
              <a:off x="0" y="1797425"/>
              <a:ext cx="8128000" cy="7099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9"/>
            <p:cNvSpPr txBox="1"/>
            <p:nvPr/>
          </p:nvSpPr>
          <p:spPr>
            <a:xfrm rot="10800000">
              <a:off x="0" y="1797425"/>
              <a:ext cx="8128000" cy="70995"/>
            </a:xfrm>
            <a:prstGeom prst="rect">
              <a:avLst/>
            </a:prstGeom>
            <a:noFill/>
            <a:ln>
              <a:noFill/>
            </a:ln>
          </p:spPr>
          <p:txBody>
            <a:bodyPr anchorCtr="0" anchor="t" bIns="9525" lIns="9525" spcFirstLastPara="1" rIns="9525" wrap="square" tIns="9525">
              <a:noAutofit/>
            </a:bodyPr>
            <a:lstStyle/>
            <a:p>
              <a:pPr indent="-31750" lvl="1" marL="57150" marR="0" rtl="0" algn="l">
                <a:lnSpc>
                  <a:spcPct val="90000"/>
                </a:lnSpc>
                <a:spcBef>
                  <a:spcPts val="0"/>
                </a:spcBef>
                <a:spcAft>
                  <a:spcPts val="0"/>
                </a:spcAft>
                <a:buClr>
                  <a:schemeClr val="dk1"/>
                </a:buClr>
                <a:buSzPts val="400"/>
                <a:buFont typeface="Twentieth Century"/>
                <a:buNone/>
              </a:pPr>
              <a:r>
                <a:t/>
              </a:r>
              <a:endParaRPr b="0" i="0" sz="400" u="none" cap="none" strike="noStrike">
                <a:solidFill>
                  <a:schemeClr val="dk1"/>
                </a:solidFill>
                <a:latin typeface="Twentieth Century"/>
                <a:ea typeface="Twentieth Century"/>
                <a:cs typeface="Twentieth Century"/>
                <a:sym typeface="Twentieth Century"/>
              </a:endParaRPr>
            </a:p>
          </p:txBody>
        </p:sp>
        <p:sp>
          <p:nvSpPr>
            <p:cNvPr id="452" name="Google Shape;452;p9"/>
            <p:cNvSpPr/>
            <p:nvPr/>
          </p:nvSpPr>
          <p:spPr>
            <a:xfrm>
              <a:off x="2113279" y="1909197"/>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9"/>
            <p:cNvSpPr txBox="1"/>
            <p:nvPr/>
          </p:nvSpPr>
          <p:spPr>
            <a:xfrm>
              <a:off x="2113279" y="1909197"/>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br>
                <a:rPr lang="en-CA" sz="2800">
                  <a:solidFill>
                    <a:schemeClr val="dk1"/>
                  </a:solidFill>
                  <a:latin typeface="Twentieth Century"/>
                  <a:ea typeface="Twentieth Century"/>
                  <a:cs typeface="Twentieth Century"/>
                  <a:sym typeface="Twentieth Century"/>
                </a:rPr>
              </a:br>
              <a:endParaRPr sz="2800">
                <a:solidFill>
                  <a:schemeClr val="dk1"/>
                </a:solidFill>
                <a:latin typeface="Twentieth Century"/>
                <a:ea typeface="Twentieth Century"/>
                <a:cs typeface="Twentieth Century"/>
                <a:sym typeface="Twentieth Century"/>
              </a:endParaRPr>
            </a:p>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the pop-up window should be opened with</a:t>
              </a:r>
              <a:r>
                <a:rPr lang="en-CA" sz="2800">
                  <a:solidFill>
                    <a:schemeClr val="dk1"/>
                  </a:solidFill>
                  <a:latin typeface="Twentieth Century"/>
                  <a:ea typeface="Twentieth Century"/>
                  <a:cs typeface="Twentieth Century"/>
                  <a:sym typeface="Twentieth Century"/>
                </a:rPr>
                <a:t> the form and able to fill a address details</a:t>
              </a:r>
              <a:endParaRPr/>
            </a:p>
          </p:txBody>
        </p:sp>
        <p:sp>
          <p:nvSpPr>
            <p:cNvPr id="454" name="Google Shape;454;p9"/>
            <p:cNvSpPr/>
            <p:nvPr/>
          </p:nvSpPr>
          <p:spPr>
            <a:xfrm>
              <a:off x="0" y="1909197"/>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9"/>
            <p:cNvSpPr txBox="1"/>
            <p:nvPr/>
          </p:nvSpPr>
          <p:spPr>
            <a:xfrm>
              <a:off x="39819" y="1949016"/>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Then</a:t>
              </a:r>
              <a:endParaRPr/>
            </a:p>
          </p:txBody>
        </p:sp>
        <p:sp>
          <p:nvSpPr>
            <p:cNvPr id="456" name="Google Shape;456;p9"/>
            <p:cNvSpPr/>
            <p:nvPr/>
          </p:nvSpPr>
          <p:spPr>
            <a:xfrm flipH="1" rot="10800000">
              <a:off x="0" y="2724740"/>
              <a:ext cx="8128000" cy="209201"/>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9"/>
            <p:cNvSpPr txBox="1"/>
            <p:nvPr/>
          </p:nvSpPr>
          <p:spPr>
            <a:xfrm rot="10800000">
              <a:off x="0" y="2724740"/>
              <a:ext cx="8128000" cy="209201"/>
            </a:xfrm>
            <a:prstGeom prst="rect">
              <a:avLst/>
            </a:prstGeom>
            <a:noFill/>
            <a:ln>
              <a:noFill/>
            </a:ln>
          </p:spPr>
          <p:txBody>
            <a:bodyPr anchorCtr="0" anchor="t" bIns="28575" lIns="28575" spcFirstLastPara="1" rIns="28575" wrap="square" tIns="28575">
              <a:noAutofit/>
            </a:bodyPr>
            <a:lstStyle/>
            <a:p>
              <a:pPr indent="-38100" lvl="1" marL="114300" marR="0" rtl="0" algn="l">
                <a:lnSpc>
                  <a:spcPct val="90000"/>
                </a:lnSpc>
                <a:spcBef>
                  <a:spcPts val="0"/>
                </a:spcBef>
                <a:spcAft>
                  <a:spcPts val="0"/>
                </a:spcAft>
                <a:buClr>
                  <a:schemeClr val="dk1"/>
                </a:buClr>
                <a:buSzPts val="1200"/>
                <a:buFont typeface="Twentieth Century"/>
                <a:buNone/>
              </a:pPr>
              <a:r>
                <a:t/>
              </a:r>
              <a:endParaRPr b="0" i="0" sz="1200" u="none" cap="none" strike="noStrike">
                <a:solidFill>
                  <a:schemeClr val="dk1"/>
                </a:solidFill>
                <a:latin typeface="Twentieth Century"/>
                <a:ea typeface="Twentieth Century"/>
                <a:cs typeface="Twentieth Century"/>
                <a:sym typeface="Twentieth Century"/>
              </a:endParaRPr>
            </a:p>
          </p:txBody>
        </p:sp>
      </p:grpSp>
      <p:sp>
        <p:nvSpPr>
          <p:cNvPr id="458" name="Google Shape;458;p9"/>
          <p:cNvSpPr txBox="1"/>
          <p:nvPr>
            <p:ph idx="12" type="sldNum"/>
          </p:nvPr>
        </p:nvSpPr>
        <p:spPr>
          <a:xfrm>
            <a:off x="10514011" y="5883275"/>
            <a:ext cx="764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grpSp>
        <p:nvGrpSpPr>
          <p:cNvPr id="463" name="Google Shape;463;gc6744c528a_0_1187"/>
          <p:cNvGrpSpPr/>
          <p:nvPr/>
        </p:nvGrpSpPr>
        <p:grpSpPr>
          <a:xfrm>
            <a:off x="787179" y="820143"/>
            <a:ext cx="10353735" cy="1517400"/>
            <a:chOff x="0" y="0"/>
            <a:chExt cx="10353735" cy="1517400"/>
          </a:xfrm>
        </p:grpSpPr>
        <p:cxnSp>
          <p:nvCxnSpPr>
            <p:cNvPr id="464" name="Google Shape;464;gc6744c528a_0_1187"/>
            <p:cNvCxnSpPr/>
            <p:nvPr/>
          </p:nvCxnSpPr>
          <p:spPr>
            <a:xfrm>
              <a:off x="0" y="0"/>
              <a:ext cx="10353600" cy="0"/>
            </a:xfrm>
            <a:prstGeom prst="straightConnector1">
              <a:avLst/>
            </a:prstGeom>
            <a:solidFill>
              <a:srgbClr val="2CA3EE"/>
            </a:solidFill>
            <a:ln cap="flat" cmpd="sng" w="15875">
              <a:solidFill>
                <a:srgbClr val="2CA3EE"/>
              </a:solidFill>
              <a:prstDash val="solid"/>
              <a:round/>
              <a:headEnd len="sm" w="sm" type="none"/>
              <a:tailEnd len="sm" w="sm" type="none"/>
            </a:ln>
          </p:spPr>
        </p:cxnSp>
        <p:sp>
          <p:nvSpPr>
            <p:cNvPr id="465" name="Google Shape;465;gc6744c528a_0_1187"/>
            <p:cNvSpPr/>
            <p:nvPr/>
          </p:nvSpPr>
          <p:spPr>
            <a:xfrm>
              <a:off x="0" y="0"/>
              <a:ext cx="2070600" cy="1517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gc6744c528a_0_1187"/>
            <p:cNvSpPr txBox="1"/>
            <p:nvPr/>
          </p:nvSpPr>
          <p:spPr>
            <a:xfrm>
              <a:off x="0" y="0"/>
              <a:ext cx="2070600" cy="1517400"/>
            </a:xfrm>
            <a:prstGeom prst="rect">
              <a:avLst/>
            </a:prstGeom>
            <a:noFill/>
            <a:ln>
              <a:noFill/>
            </a:ln>
          </p:spPr>
          <p:txBody>
            <a:bodyPr anchorCtr="0" anchor="t" bIns="137150" lIns="137150" spcFirstLastPara="1" rIns="137150" wrap="square" tIns="137150">
              <a:noAutofit/>
            </a:bodyPr>
            <a:lstStyle/>
            <a:p>
              <a:pPr indent="0" lvl="0" marL="0" marR="0" rtl="0" algn="l">
                <a:lnSpc>
                  <a:spcPct val="90000"/>
                </a:lnSpc>
                <a:spcBef>
                  <a:spcPts val="0"/>
                </a:spcBef>
                <a:spcAft>
                  <a:spcPts val="0"/>
                </a:spcAft>
                <a:buClr>
                  <a:schemeClr val="dk1"/>
                </a:buClr>
                <a:buSzPts val="3600"/>
                <a:buFont typeface="Twentieth Century"/>
                <a:buNone/>
              </a:pPr>
              <a:r>
                <a:rPr lang="en-CA" sz="3600">
                  <a:solidFill>
                    <a:schemeClr val="dk1"/>
                  </a:solidFill>
                  <a:latin typeface="Twentieth Century"/>
                  <a:ea typeface="Twentieth Century"/>
                  <a:cs typeface="Twentieth Century"/>
                  <a:sym typeface="Twentieth Century"/>
                </a:rPr>
                <a:t>As a User </a:t>
              </a:r>
              <a:r>
                <a:rPr lang="en-CA" sz="4400">
                  <a:solidFill>
                    <a:schemeClr val="dk1"/>
                  </a:solidFill>
                  <a:latin typeface="Twentieth Century"/>
                  <a:ea typeface="Twentieth Century"/>
                  <a:cs typeface="Twentieth Century"/>
                  <a:sym typeface="Twentieth Century"/>
                </a:rPr>
                <a:t>: </a:t>
              </a:r>
              <a:endParaRPr/>
            </a:p>
          </p:txBody>
        </p:sp>
        <p:sp>
          <p:nvSpPr>
            <p:cNvPr id="467" name="Google Shape;467;gc6744c528a_0_1187"/>
            <p:cNvSpPr/>
            <p:nvPr/>
          </p:nvSpPr>
          <p:spPr>
            <a:xfrm>
              <a:off x="2226040" y="75876"/>
              <a:ext cx="8127600" cy="66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gc6744c528a_0_1187"/>
            <p:cNvSpPr txBox="1"/>
            <p:nvPr/>
          </p:nvSpPr>
          <p:spPr>
            <a:xfrm>
              <a:off x="2226040" y="75876"/>
              <a:ext cx="8127600" cy="664800"/>
            </a:xfrm>
            <a:prstGeom prst="rect">
              <a:avLst/>
            </a:prstGeom>
            <a:noFill/>
            <a:ln>
              <a:noFill/>
            </a:ln>
          </p:spPr>
          <p:txBody>
            <a:bodyPr anchorCtr="0" anchor="t" bIns="87625" lIns="87625" spcFirstLastPara="1" rIns="87625" wrap="square" tIns="87625">
              <a:noAutofit/>
            </a:bodyPr>
            <a:lstStyle/>
            <a:p>
              <a:pPr indent="0" lvl="0" marL="0" marR="0" rtl="0" algn="l">
                <a:lnSpc>
                  <a:spcPct val="90000"/>
                </a:lnSpc>
                <a:spcBef>
                  <a:spcPts val="0"/>
                </a:spcBef>
                <a:spcAft>
                  <a:spcPts val="0"/>
                </a:spcAft>
                <a:buClr>
                  <a:schemeClr val="dk1"/>
                </a:buClr>
                <a:buSzPts val="2300"/>
                <a:buFont typeface="Twentieth Century"/>
                <a:buNone/>
              </a:pPr>
              <a:r>
                <a:rPr lang="en-CA" sz="2300">
                  <a:solidFill>
                    <a:schemeClr val="dk1"/>
                  </a:solidFill>
                  <a:latin typeface="Twentieth Century"/>
                  <a:ea typeface="Twentieth Century"/>
                  <a:cs typeface="Twentieth Century"/>
                  <a:sym typeface="Twentieth Century"/>
                </a:rPr>
                <a:t>I am able to place an order</a:t>
              </a:r>
              <a:endParaRPr/>
            </a:p>
          </p:txBody>
        </p:sp>
        <p:cxnSp>
          <p:nvCxnSpPr>
            <p:cNvPr id="469" name="Google Shape;469;gc6744c528a_0_1187"/>
            <p:cNvCxnSpPr/>
            <p:nvPr/>
          </p:nvCxnSpPr>
          <p:spPr>
            <a:xfrm>
              <a:off x="2070735" y="740710"/>
              <a:ext cx="8283000" cy="0"/>
            </a:xfrm>
            <a:prstGeom prst="straightConnector1">
              <a:avLst/>
            </a:prstGeom>
            <a:solidFill>
              <a:srgbClr val="2CA3EE"/>
            </a:solidFill>
            <a:ln cap="flat" cmpd="sng" w="15875">
              <a:solidFill>
                <a:srgbClr val="BBD6F6"/>
              </a:solidFill>
              <a:prstDash val="solid"/>
              <a:round/>
              <a:headEnd len="sm" w="sm" type="none"/>
              <a:tailEnd len="sm" w="sm" type="none"/>
            </a:ln>
          </p:spPr>
        </p:cxnSp>
      </p:grpSp>
      <p:grpSp>
        <p:nvGrpSpPr>
          <p:cNvPr id="470" name="Google Shape;470;gc6744c528a_0_1187"/>
          <p:cNvGrpSpPr/>
          <p:nvPr/>
        </p:nvGrpSpPr>
        <p:grpSpPr>
          <a:xfrm>
            <a:off x="2855401" y="1725432"/>
            <a:ext cx="8128000" cy="2933941"/>
            <a:chOff x="0" y="0"/>
            <a:chExt cx="8128000" cy="2933941"/>
          </a:xfrm>
        </p:grpSpPr>
        <p:cxnSp>
          <p:nvCxnSpPr>
            <p:cNvPr id="471" name="Google Shape;471;gc6744c528a_0_1187"/>
            <p:cNvCxnSpPr/>
            <p:nvPr/>
          </p:nvCxnSpPr>
          <p:spPr>
            <a:xfrm>
              <a:off x="0" y="2724740"/>
              <a:ext cx="8127900" cy="0"/>
            </a:xfrm>
            <a:prstGeom prst="straightConnector1">
              <a:avLst/>
            </a:prstGeom>
            <a:noFill/>
            <a:ln cap="flat" cmpd="sng" w="15875">
              <a:solidFill>
                <a:srgbClr val="2281BC"/>
              </a:solidFill>
              <a:prstDash val="solid"/>
              <a:round/>
              <a:headEnd len="sm" w="sm" type="none"/>
              <a:tailEnd len="sm" w="sm" type="none"/>
            </a:ln>
          </p:spPr>
        </p:cxnSp>
        <p:cxnSp>
          <p:nvCxnSpPr>
            <p:cNvPr id="472" name="Google Shape;472;gc6744c528a_0_1187"/>
            <p:cNvCxnSpPr/>
            <p:nvPr/>
          </p:nvCxnSpPr>
          <p:spPr>
            <a:xfrm>
              <a:off x="0" y="1797425"/>
              <a:ext cx="8127900" cy="0"/>
            </a:xfrm>
            <a:prstGeom prst="straightConnector1">
              <a:avLst/>
            </a:prstGeom>
            <a:noFill/>
            <a:ln cap="flat" cmpd="sng" w="15875">
              <a:solidFill>
                <a:srgbClr val="2281BC"/>
              </a:solidFill>
              <a:prstDash val="solid"/>
              <a:round/>
              <a:headEnd len="sm" w="sm" type="none"/>
              <a:tailEnd len="sm" w="sm" type="none"/>
            </a:ln>
          </p:spPr>
        </p:cxnSp>
        <p:cxnSp>
          <p:nvCxnSpPr>
            <p:cNvPr id="473" name="Google Shape;473;gc6744c528a_0_1187"/>
            <p:cNvCxnSpPr/>
            <p:nvPr/>
          </p:nvCxnSpPr>
          <p:spPr>
            <a:xfrm>
              <a:off x="0" y="815557"/>
              <a:ext cx="8127900" cy="0"/>
            </a:xfrm>
            <a:prstGeom prst="straightConnector1">
              <a:avLst/>
            </a:prstGeom>
            <a:noFill/>
            <a:ln cap="flat" cmpd="sng" w="15875">
              <a:solidFill>
                <a:srgbClr val="2281BC"/>
              </a:solidFill>
              <a:prstDash val="solid"/>
              <a:round/>
              <a:headEnd len="sm" w="sm" type="none"/>
              <a:tailEnd len="sm" w="sm" type="none"/>
            </a:ln>
          </p:spPr>
        </p:cxnSp>
        <p:sp>
          <p:nvSpPr>
            <p:cNvPr id="474" name="Google Shape;474;gc6744c528a_0_1187"/>
            <p:cNvSpPr/>
            <p:nvPr/>
          </p:nvSpPr>
          <p:spPr>
            <a:xfrm>
              <a:off x="2113279" y="14"/>
              <a:ext cx="6014700" cy="815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gc6744c528a_0_1187"/>
            <p:cNvSpPr txBox="1"/>
            <p:nvPr/>
          </p:nvSpPr>
          <p:spPr>
            <a:xfrm>
              <a:off x="2113279" y="14"/>
              <a:ext cx="6014700" cy="815400"/>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am on my </a:t>
              </a:r>
              <a:r>
                <a:rPr lang="en-CA" sz="2800">
                  <a:solidFill>
                    <a:schemeClr val="dk1"/>
                  </a:solidFill>
                  <a:latin typeface="Twentieth Century"/>
                  <a:ea typeface="Twentieth Century"/>
                  <a:cs typeface="Twentieth Century"/>
                  <a:sym typeface="Twentieth Century"/>
                </a:rPr>
                <a:t>address</a:t>
              </a:r>
              <a:r>
                <a:rPr lang="en-CA" sz="2800">
                  <a:solidFill>
                    <a:schemeClr val="dk1"/>
                  </a:solidFill>
                  <a:latin typeface="Twentieth Century"/>
                  <a:ea typeface="Twentieth Century"/>
                  <a:cs typeface="Twentieth Century"/>
                  <a:sym typeface="Twentieth Century"/>
                </a:rPr>
                <a:t> detail page</a:t>
              </a:r>
              <a:endParaRPr/>
            </a:p>
          </p:txBody>
        </p:sp>
        <p:sp>
          <p:nvSpPr>
            <p:cNvPr id="476" name="Google Shape;476;gc6744c528a_0_1187"/>
            <p:cNvSpPr/>
            <p:nvPr/>
          </p:nvSpPr>
          <p:spPr>
            <a:xfrm>
              <a:off x="7945" y="0"/>
              <a:ext cx="2113200" cy="815400"/>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gc6744c528a_0_1187"/>
            <p:cNvSpPr txBox="1"/>
            <p:nvPr/>
          </p:nvSpPr>
          <p:spPr>
            <a:xfrm>
              <a:off x="47764" y="39819"/>
              <a:ext cx="2033700" cy="775800"/>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Given</a:t>
              </a:r>
              <a:endParaRPr/>
            </a:p>
          </p:txBody>
        </p:sp>
        <p:sp>
          <p:nvSpPr>
            <p:cNvPr id="478" name="Google Shape;478;gc6744c528a_0_1187"/>
            <p:cNvSpPr/>
            <p:nvPr/>
          </p:nvSpPr>
          <p:spPr>
            <a:xfrm flipH="1" rot="10800000">
              <a:off x="0" y="815704"/>
              <a:ext cx="8127900" cy="125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gc6744c528a_0_1187"/>
            <p:cNvSpPr txBox="1"/>
            <p:nvPr/>
          </p:nvSpPr>
          <p:spPr>
            <a:xfrm rot="10800000">
              <a:off x="100" y="815704"/>
              <a:ext cx="8127900" cy="125400"/>
            </a:xfrm>
            <a:prstGeom prst="rect">
              <a:avLst/>
            </a:prstGeom>
            <a:noFill/>
            <a:ln>
              <a:noFill/>
            </a:ln>
          </p:spPr>
          <p:txBody>
            <a:bodyPr anchorCtr="0" anchor="t" bIns="17125" lIns="17125" spcFirstLastPara="1" rIns="17125" wrap="square" tIns="17125">
              <a:noAutofit/>
            </a:bodyPr>
            <a:lstStyle/>
            <a:p>
              <a:pPr indent="-12700" lvl="1" marL="57150" marR="0" rtl="0" algn="l">
                <a:lnSpc>
                  <a:spcPct val="90000"/>
                </a:lnSpc>
                <a:spcBef>
                  <a:spcPts val="0"/>
                </a:spcBef>
                <a:spcAft>
                  <a:spcPts val="0"/>
                </a:spcAft>
                <a:buClr>
                  <a:schemeClr val="dk1"/>
                </a:buClr>
                <a:buSzPts val="700"/>
                <a:buFont typeface="Twentieth Century"/>
                <a:buNone/>
              </a:pPr>
              <a:r>
                <a:t/>
              </a:r>
              <a:endParaRPr b="0" i="0" sz="700" u="none" cap="none" strike="noStrike">
                <a:solidFill>
                  <a:schemeClr val="dk1"/>
                </a:solidFill>
                <a:latin typeface="Twentieth Century"/>
                <a:ea typeface="Twentieth Century"/>
                <a:cs typeface="Twentieth Century"/>
                <a:sym typeface="Twentieth Century"/>
              </a:endParaRPr>
            </a:p>
          </p:txBody>
        </p:sp>
        <p:sp>
          <p:nvSpPr>
            <p:cNvPr id="480" name="Google Shape;480;gc6744c528a_0_1187"/>
            <p:cNvSpPr/>
            <p:nvPr/>
          </p:nvSpPr>
          <p:spPr>
            <a:xfrm>
              <a:off x="2113279" y="981881"/>
              <a:ext cx="6014700" cy="815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gc6744c528a_0_1187"/>
            <p:cNvSpPr txBox="1"/>
            <p:nvPr/>
          </p:nvSpPr>
          <p:spPr>
            <a:xfrm>
              <a:off x="2113279" y="981881"/>
              <a:ext cx="6014700" cy="815400"/>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click on confirm</a:t>
              </a:r>
              <a:endParaRPr/>
            </a:p>
          </p:txBody>
        </p:sp>
        <p:sp>
          <p:nvSpPr>
            <p:cNvPr id="482" name="Google Shape;482;gc6744c528a_0_1187"/>
            <p:cNvSpPr/>
            <p:nvPr/>
          </p:nvSpPr>
          <p:spPr>
            <a:xfrm>
              <a:off x="0" y="981881"/>
              <a:ext cx="2113200" cy="815400"/>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gc6744c528a_0_1187"/>
            <p:cNvSpPr txBox="1"/>
            <p:nvPr/>
          </p:nvSpPr>
          <p:spPr>
            <a:xfrm>
              <a:off x="39819" y="1021700"/>
              <a:ext cx="2033700" cy="775800"/>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When</a:t>
              </a:r>
              <a:endParaRPr/>
            </a:p>
          </p:txBody>
        </p:sp>
        <p:sp>
          <p:nvSpPr>
            <p:cNvPr id="484" name="Google Shape;484;gc6744c528a_0_1187"/>
            <p:cNvSpPr/>
            <p:nvPr/>
          </p:nvSpPr>
          <p:spPr>
            <a:xfrm flipH="1" rot="10800000">
              <a:off x="0" y="1797320"/>
              <a:ext cx="8127900" cy="7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gc6744c528a_0_1187"/>
            <p:cNvSpPr txBox="1"/>
            <p:nvPr/>
          </p:nvSpPr>
          <p:spPr>
            <a:xfrm rot="10800000">
              <a:off x="100" y="1797320"/>
              <a:ext cx="8127900" cy="71100"/>
            </a:xfrm>
            <a:prstGeom prst="rect">
              <a:avLst/>
            </a:prstGeom>
            <a:noFill/>
            <a:ln>
              <a:noFill/>
            </a:ln>
          </p:spPr>
          <p:txBody>
            <a:bodyPr anchorCtr="0" anchor="t" bIns="9525" lIns="9525" spcFirstLastPara="1" rIns="9525" wrap="square" tIns="9525">
              <a:noAutofit/>
            </a:bodyPr>
            <a:lstStyle/>
            <a:p>
              <a:pPr indent="-31750" lvl="1" marL="57150" marR="0" rtl="0" algn="l">
                <a:lnSpc>
                  <a:spcPct val="90000"/>
                </a:lnSpc>
                <a:spcBef>
                  <a:spcPts val="0"/>
                </a:spcBef>
                <a:spcAft>
                  <a:spcPts val="0"/>
                </a:spcAft>
                <a:buClr>
                  <a:schemeClr val="dk1"/>
                </a:buClr>
                <a:buSzPts val="400"/>
                <a:buFont typeface="Twentieth Century"/>
                <a:buNone/>
              </a:pPr>
              <a:r>
                <a:t/>
              </a:r>
              <a:endParaRPr b="0" i="0" sz="400" u="none" cap="none" strike="noStrike">
                <a:solidFill>
                  <a:schemeClr val="dk1"/>
                </a:solidFill>
                <a:latin typeface="Twentieth Century"/>
                <a:ea typeface="Twentieth Century"/>
                <a:cs typeface="Twentieth Century"/>
                <a:sym typeface="Twentieth Century"/>
              </a:endParaRPr>
            </a:p>
          </p:txBody>
        </p:sp>
        <p:sp>
          <p:nvSpPr>
            <p:cNvPr id="486" name="Google Shape;486;gc6744c528a_0_1187"/>
            <p:cNvSpPr/>
            <p:nvPr/>
          </p:nvSpPr>
          <p:spPr>
            <a:xfrm>
              <a:off x="2113279" y="1909197"/>
              <a:ext cx="6014700" cy="815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gc6744c528a_0_1187"/>
            <p:cNvSpPr txBox="1"/>
            <p:nvPr/>
          </p:nvSpPr>
          <p:spPr>
            <a:xfrm>
              <a:off x="2113279" y="1909197"/>
              <a:ext cx="6014700" cy="815400"/>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should be able to place order successfully</a:t>
              </a:r>
              <a:endParaRPr/>
            </a:p>
          </p:txBody>
        </p:sp>
        <p:sp>
          <p:nvSpPr>
            <p:cNvPr id="488" name="Google Shape;488;gc6744c528a_0_1187"/>
            <p:cNvSpPr/>
            <p:nvPr/>
          </p:nvSpPr>
          <p:spPr>
            <a:xfrm>
              <a:off x="0" y="1909197"/>
              <a:ext cx="2113200" cy="815400"/>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gc6744c528a_0_1187"/>
            <p:cNvSpPr txBox="1"/>
            <p:nvPr/>
          </p:nvSpPr>
          <p:spPr>
            <a:xfrm>
              <a:off x="39819" y="1949016"/>
              <a:ext cx="2033700" cy="775800"/>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Then</a:t>
              </a:r>
              <a:endParaRPr/>
            </a:p>
          </p:txBody>
        </p:sp>
        <p:sp>
          <p:nvSpPr>
            <p:cNvPr id="490" name="Google Shape;490;gc6744c528a_0_1187"/>
            <p:cNvSpPr/>
            <p:nvPr/>
          </p:nvSpPr>
          <p:spPr>
            <a:xfrm flipH="1" rot="10800000">
              <a:off x="0" y="2724841"/>
              <a:ext cx="8127900" cy="20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gc6744c528a_0_1187"/>
            <p:cNvSpPr txBox="1"/>
            <p:nvPr/>
          </p:nvSpPr>
          <p:spPr>
            <a:xfrm rot="10800000">
              <a:off x="100" y="2724841"/>
              <a:ext cx="8127900" cy="209100"/>
            </a:xfrm>
            <a:prstGeom prst="rect">
              <a:avLst/>
            </a:prstGeom>
            <a:noFill/>
            <a:ln>
              <a:noFill/>
            </a:ln>
          </p:spPr>
          <p:txBody>
            <a:bodyPr anchorCtr="0" anchor="t" bIns="28575" lIns="28575" spcFirstLastPara="1" rIns="28575" wrap="square" tIns="28575">
              <a:noAutofit/>
            </a:bodyPr>
            <a:lstStyle/>
            <a:p>
              <a:pPr indent="-38100" lvl="1" marL="114300" marR="0" rtl="0" algn="l">
                <a:lnSpc>
                  <a:spcPct val="90000"/>
                </a:lnSpc>
                <a:spcBef>
                  <a:spcPts val="0"/>
                </a:spcBef>
                <a:spcAft>
                  <a:spcPts val="0"/>
                </a:spcAft>
                <a:buClr>
                  <a:schemeClr val="dk1"/>
                </a:buClr>
                <a:buSzPts val="1200"/>
                <a:buFont typeface="Twentieth Century"/>
                <a:buNone/>
              </a:pPr>
              <a:r>
                <a:t/>
              </a:r>
              <a:endParaRPr b="0" i="0" sz="1200" u="none" cap="none" strike="noStrike">
                <a:solidFill>
                  <a:schemeClr val="dk1"/>
                </a:solidFill>
                <a:latin typeface="Twentieth Century"/>
                <a:ea typeface="Twentieth Century"/>
                <a:cs typeface="Twentieth Century"/>
                <a:sym typeface="Twentieth Century"/>
              </a:endParaRPr>
            </a:p>
          </p:txBody>
        </p:sp>
      </p:grpSp>
      <p:sp>
        <p:nvSpPr>
          <p:cNvPr id="492" name="Google Shape;492;gc6744c528a_0_1187"/>
          <p:cNvSpPr txBox="1"/>
          <p:nvPr>
            <p:ph idx="12" type="sldNum"/>
          </p:nvPr>
        </p:nvSpPr>
        <p:spPr>
          <a:xfrm>
            <a:off x="10514011" y="5883275"/>
            <a:ext cx="764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grpSp>
        <p:nvGrpSpPr>
          <p:cNvPr id="497" name="Google Shape;497;p10"/>
          <p:cNvGrpSpPr/>
          <p:nvPr/>
        </p:nvGrpSpPr>
        <p:grpSpPr>
          <a:xfrm>
            <a:off x="787179" y="820143"/>
            <a:ext cx="10353675" cy="1517539"/>
            <a:chOff x="0" y="0"/>
            <a:chExt cx="10353675" cy="1517539"/>
          </a:xfrm>
        </p:grpSpPr>
        <p:cxnSp>
          <p:nvCxnSpPr>
            <p:cNvPr id="498" name="Google Shape;498;p10"/>
            <p:cNvCxnSpPr/>
            <p:nvPr/>
          </p:nvCxnSpPr>
          <p:spPr>
            <a:xfrm>
              <a:off x="0" y="0"/>
              <a:ext cx="10353675" cy="0"/>
            </a:xfrm>
            <a:prstGeom prst="straightConnector1">
              <a:avLst/>
            </a:prstGeom>
            <a:solidFill>
              <a:srgbClr val="2CA3EE"/>
            </a:solidFill>
            <a:ln cap="flat" cmpd="sng" w="15875">
              <a:solidFill>
                <a:srgbClr val="2CA3EE"/>
              </a:solidFill>
              <a:prstDash val="solid"/>
              <a:round/>
              <a:headEnd len="sm" w="sm" type="none"/>
              <a:tailEnd len="sm" w="sm" type="none"/>
            </a:ln>
          </p:spPr>
        </p:cxnSp>
        <p:sp>
          <p:nvSpPr>
            <p:cNvPr id="499" name="Google Shape;499;p10"/>
            <p:cNvSpPr/>
            <p:nvPr/>
          </p:nvSpPr>
          <p:spPr>
            <a:xfrm>
              <a:off x="0" y="0"/>
              <a:ext cx="2070735" cy="15175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0"/>
            <p:cNvSpPr txBox="1"/>
            <p:nvPr/>
          </p:nvSpPr>
          <p:spPr>
            <a:xfrm>
              <a:off x="0" y="0"/>
              <a:ext cx="2070600" cy="1517400"/>
            </a:xfrm>
            <a:prstGeom prst="rect">
              <a:avLst/>
            </a:prstGeom>
            <a:noFill/>
            <a:ln>
              <a:noFill/>
            </a:ln>
          </p:spPr>
          <p:txBody>
            <a:bodyPr anchorCtr="0" anchor="t" bIns="137150" lIns="137150" spcFirstLastPara="1" rIns="137150" wrap="square" tIns="137150">
              <a:noAutofit/>
            </a:bodyPr>
            <a:lstStyle/>
            <a:p>
              <a:pPr indent="0" lvl="0" marL="0" marR="0" rtl="0" algn="l">
                <a:lnSpc>
                  <a:spcPct val="90000"/>
                </a:lnSpc>
                <a:spcBef>
                  <a:spcPts val="0"/>
                </a:spcBef>
                <a:spcAft>
                  <a:spcPts val="0"/>
                </a:spcAft>
                <a:buClr>
                  <a:schemeClr val="dk1"/>
                </a:buClr>
                <a:buSzPts val="3600"/>
                <a:buFont typeface="Twentieth Century"/>
                <a:buNone/>
              </a:pPr>
              <a:r>
                <a:rPr lang="en-CA" sz="3600">
                  <a:solidFill>
                    <a:schemeClr val="dk1"/>
                  </a:solidFill>
                  <a:latin typeface="Twentieth Century"/>
                  <a:ea typeface="Twentieth Century"/>
                  <a:cs typeface="Twentieth Century"/>
                  <a:sym typeface="Twentieth Century"/>
                </a:rPr>
                <a:t>As a User </a:t>
              </a:r>
              <a:r>
                <a:rPr lang="en-CA" sz="4400">
                  <a:solidFill>
                    <a:schemeClr val="dk1"/>
                  </a:solidFill>
                  <a:latin typeface="Twentieth Century"/>
                  <a:ea typeface="Twentieth Century"/>
                  <a:cs typeface="Twentieth Century"/>
                  <a:sym typeface="Twentieth Century"/>
                </a:rPr>
                <a:t>: </a:t>
              </a:r>
              <a:endParaRPr/>
            </a:p>
          </p:txBody>
        </p:sp>
        <p:sp>
          <p:nvSpPr>
            <p:cNvPr id="501" name="Google Shape;501;p10"/>
            <p:cNvSpPr/>
            <p:nvPr/>
          </p:nvSpPr>
          <p:spPr>
            <a:xfrm>
              <a:off x="2226040" y="75876"/>
              <a:ext cx="8127634" cy="66483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0"/>
            <p:cNvSpPr txBox="1"/>
            <p:nvPr/>
          </p:nvSpPr>
          <p:spPr>
            <a:xfrm>
              <a:off x="2226040" y="75876"/>
              <a:ext cx="8127634" cy="664833"/>
            </a:xfrm>
            <a:prstGeom prst="rect">
              <a:avLst/>
            </a:prstGeom>
            <a:noFill/>
            <a:ln>
              <a:noFill/>
            </a:ln>
          </p:spPr>
          <p:txBody>
            <a:bodyPr anchorCtr="0" anchor="t" bIns="83800" lIns="83800" spcFirstLastPara="1" rIns="83800" wrap="square" tIns="83800">
              <a:noAutofit/>
            </a:bodyPr>
            <a:lstStyle/>
            <a:p>
              <a:pPr indent="0" lvl="0" marL="0" marR="0" rtl="0" algn="l">
                <a:lnSpc>
                  <a:spcPct val="90000"/>
                </a:lnSpc>
                <a:spcBef>
                  <a:spcPts val="0"/>
                </a:spcBef>
                <a:spcAft>
                  <a:spcPts val="0"/>
                </a:spcAft>
                <a:buClr>
                  <a:schemeClr val="dk1"/>
                </a:buClr>
                <a:buSzPts val="2200"/>
                <a:buFont typeface="Twentieth Century"/>
                <a:buNone/>
              </a:pPr>
              <a:r>
                <a:rPr lang="en-CA" sz="2200">
                  <a:solidFill>
                    <a:schemeClr val="dk1"/>
                  </a:solidFill>
                  <a:latin typeface="Twentieth Century"/>
                  <a:ea typeface="Twentieth Century"/>
                  <a:cs typeface="Twentieth Century"/>
                  <a:sym typeface="Twentieth Century"/>
                </a:rPr>
                <a:t>I want to place order so that restaurant can view the orders.</a:t>
              </a:r>
              <a:endParaRPr/>
            </a:p>
          </p:txBody>
        </p:sp>
        <p:cxnSp>
          <p:nvCxnSpPr>
            <p:cNvPr id="503" name="Google Shape;503;p10"/>
            <p:cNvCxnSpPr/>
            <p:nvPr/>
          </p:nvCxnSpPr>
          <p:spPr>
            <a:xfrm>
              <a:off x="2070735" y="740710"/>
              <a:ext cx="8282940" cy="0"/>
            </a:xfrm>
            <a:prstGeom prst="straightConnector1">
              <a:avLst/>
            </a:prstGeom>
            <a:solidFill>
              <a:srgbClr val="2CA3EE"/>
            </a:solidFill>
            <a:ln cap="flat" cmpd="sng" w="15875">
              <a:solidFill>
                <a:srgbClr val="BBD6F6"/>
              </a:solidFill>
              <a:prstDash val="solid"/>
              <a:round/>
              <a:headEnd len="sm" w="sm" type="none"/>
              <a:tailEnd len="sm" w="sm" type="none"/>
            </a:ln>
          </p:spPr>
        </p:cxnSp>
      </p:grpSp>
      <p:grpSp>
        <p:nvGrpSpPr>
          <p:cNvPr id="504" name="Google Shape;504;p10"/>
          <p:cNvGrpSpPr/>
          <p:nvPr/>
        </p:nvGrpSpPr>
        <p:grpSpPr>
          <a:xfrm>
            <a:off x="2855401" y="1725432"/>
            <a:ext cx="8128001" cy="2933941"/>
            <a:chOff x="0" y="0"/>
            <a:chExt cx="8128001" cy="2933941"/>
          </a:xfrm>
        </p:grpSpPr>
        <p:cxnSp>
          <p:nvCxnSpPr>
            <p:cNvPr id="505" name="Google Shape;505;p10"/>
            <p:cNvCxnSpPr/>
            <p:nvPr/>
          </p:nvCxnSpPr>
          <p:spPr>
            <a:xfrm>
              <a:off x="0" y="2724740"/>
              <a:ext cx="8128000" cy="0"/>
            </a:xfrm>
            <a:prstGeom prst="straightConnector1">
              <a:avLst/>
            </a:prstGeom>
            <a:noFill/>
            <a:ln cap="flat" cmpd="sng" w="15875">
              <a:solidFill>
                <a:srgbClr val="2281BC"/>
              </a:solidFill>
              <a:prstDash val="solid"/>
              <a:round/>
              <a:headEnd len="sm" w="sm" type="none"/>
              <a:tailEnd len="sm" w="sm" type="none"/>
            </a:ln>
          </p:spPr>
        </p:cxnSp>
        <p:cxnSp>
          <p:nvCxnSpPr>
            <p:cNvPr id="506" name="Google Shape;506;p10"/>
            <p:cNvCxnSpPr/>
            <p:nvPr/>
          </p:nvCxnSpPr>
          <p:spPr>
            <a:xfrm>
              <a:off x="0" y="1797425"/>
              <a:ext cx="8128000" cy="0"/>
            </a:xfrm>
            <a:prstGeom prst="straightConnector1">
              <a:avLst/>
            </a:prstGeom>
            <a:noFill/>
            <a:ln cap="flat" cmpd="sng" w="15875">
              <a:solidFill>
                <a:srgbClr val="2281BC"/>
              </a:solidFill>
              <a:prstDash val="solid"/>
              <a:round/>
              <a:headEnd len="sm" w="sm" type="none"/>
              <a:tailEnd len="sm" w="sm" type="none"/>
            </a:ln>
          </p:spPr>
        </p:cxnSp>
        <p:cxnSp>
          <p:nvCxnSpPr>
            <p:cNvPr id="507" name="Google Shape;507;p10"/>
            <p:cNvCxnSpPr/>
            <p:nvPr/>
          </p:nvCxnSpPr>
          <p:spPr>
            <a:xfrm>
              <a:off x="0" y="815557"/>
              <a:ext cx="8128000" cy="0"/>
            </a:xfrm>
            <a:prstGeom prst="straightConnector1">
              <a:avLst/>
            </a:prstGeom>
            <a:noFill/>
            <a:ln cap="flat" cmpd="sng" w="15875">
              <a:solidFill>
                <a:srgbClr val="2281BC"/>
              </a:solidFill>
              <a:prstDash val="solid"/>
              <a:round/>
              <a:headEnd len="sm" w="sm" type="none"/>
              <a:tailEnd len="sm" w="sm" type="none"/>
            </a:ln>
          </p:spPr>
        </p:cxnSp>
        <p:sp>
          <p:nvSpPr>
            <p:cNvPr id="508" name="Google Shape;508;p10"/>
            <p:cNvSpPr/>
            <p:nvPr/>
          </p:nvSpPr>
          <p:spPr>
            <a:xfrm>
              <a:off x="2113279" y="14"/>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0"/>
            <p:cNvSpPr txBox="1"/>
            <p:nvPr/>
          </p:nvSpPr>
          <p:spPr>
            <a:xfrm>
              <a:off x="2113279" y="14"/>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am on my dashboard</a:t>
              </a:r>
              <a:endParaRPr/>
            </a:p>
          </p:txBody>
        </p:sp>
        <p:sp>
          <p:nvSpPr>
            <p:cNvPr id="510" name="Google Shape;510;p10"/>
            <p:cNvSpPr/>
            <p:nvPr/>
          </p:nvSpPr>
          <p:spPr>
            <a:xfrm>
              <a:off x="7945" y="0"/>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0"/>
            <p:cNvSpPr txBox="1"/>
            <p:nvPr/>
          </p:nvSpPr>
          <p:spPr>
            <a:xfrm>
              <a:off x="47764" y="39819"/>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Given</a:t>
              </a:r>
              <a:endParaRPr/>
            </a:p>
          </p:txBody>
        </p:sp>
        <p:sp>
          <p:nvSpPr>
            <p:cNvPr id="512" name="Google Shape;512;p10"/>
            <p:cNvSpPr/>
            <p:nvPr/>
          </p:nvSpPr>
          <p:spPr>
            <a:xfrm flipH="1" rot="10800000">
              <a:off x="0" y="815557"/>
              <a:ext cx="8128000" cy="12554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0"/>
            <p:cNvSpPr txBox="1"/>
            <p:nvPr/>
          </p:nvSpPr>
          <p:spPr>
            <a:xfrm rot="10800000">
              <a:off x="0" y="815557"/>
              <a:ext cx="8128000" cy="125547"/>
            </a:xfrm>
            <a:prstGeom prst="rect">
              <a:avLst/>
            </a:prstGeom>
            <a:noFill/>
            <a:ln>
              <a:noFill/>
            </a:ln>
          </p:spPr>
          <p:txBody>
            <a:bodyPr anchorCtr="0" anchor="t" bIns="17125" lIns="17125" spcFirstLastPara="1" rIns="17125" wrap="square" tIns="17125">
              <a:noAutofit/>
            </a:bodyPr>
            <a:lstStyle/>
            <a:p>
              <a:pPr indent="-12700" lvl="1" marL="57150" marR="0" rtl="0" algn="l">
                <a:lnSpc>
                  <a:spcPct val="90000"/>
                </a:lnSpc>
                <a:spcBef>
                  <a:spcPts val="0"/>
                </a:spcBef>
                <a:spcAft>
                  <a:spcPts val="0"/>
                </a:spcAft>
                <a:buClr>
                  <a:schemeClr val="dk1"/>
                </a:buClr>
                <a:buSzPts val="700"/>
                <a:buFont typeface="Twentieth Century"/>
                <a:buNone/>
              </a:pPr>
              <a:r>
                <a:t/>
              </a:r>
              <a:endParaRPr b="0" i="0" sz="700" u="none" cap="none" strike="noStrike">
                <a:solidFill>
                  <a:schemeClr val="dk1"/>
                </a:solidFill>
                <a:latin typeface="Twentieth Century"/>
                <a:ea typeface="Twentieth Century"/>
                <a:cs typeface="Twentieth Century"/>
                <a:sym typeface="Twentieth Century"/>
              </a:endParaRPr>
            </a:p>
          </p:txBody>
        </p:sp>
        <p:sp>
          <p:nvSpPr>
            <p:cNvPr id="514" name="Google Shape;514;p10"/>
            <p:cNvSpPr/>
            <p:nvPr/>
          </p:nvSpPr>
          <p:spPr>
            <a:xfrm>
              <a:off x="2113279" y="981881"/>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0"/>
            <p:cNvSpPr txBox="1"/>
            <p:nvPr/>
          </p:nvSpPr>
          <p:spPr>
            <a:xfrm>
              <a:off x="2113279" y="981881"/>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click on Order </a:t>
              </a:r>
              <a:endParaRPr/>
            </a:p>
          </p:txBody>
        </p:sp>
        <p:sp>
          <p:nvSpPr>
            <p:cNvPr id="516" name="Google Shape;516;p10"/>
            <p:cNvSpPr/>
            <p:nvPr/>
          </p:nvSpPr>
          <p:spPr>
            <a:xfrm>
              <a:off x="0" y="981881"/>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0"/>
            <p:cNvSpPr txBox="1"/>
            <p:nvPr/>
          </p:nvSpPr>
          <p:spPr>
            <a:xfrm>
              <a:off x="39819" y="1021700"/>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When</a:t>
              </a:r>
              <a:endParaRPr/>
            </a:p>
          </p:txBody>
        </p:sp>
        <p:sp>
          <p:nvSpPr>
            <p:cNvPr id="518" name="Google Shape;518;p10"/>
            <p:cNvSpPr/>
            <p:nvPr/>
          </p:nvSpPr>
          <p:spPr>
            <a:xfrm flipH="1" rot="10800000">
              <a:off x="0" y="1797425"/>
              <a:ext cx="8128000" cy="7099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0"/>
            <p:cNvSpPr txBox="1"/>
            <p:nvPr/>
          </p:nvSpPr>
          <p:spPr>
            <a:xfrm rot="10800000">
              <a:off x="0" y="1797425"/>
              <a:ext cx="8128000" cy="70995"/>
            </a:xfrm>
            <a:prstGeom prst="rect">
              <a:avLst/>
            </a:prstGeom>
            <a:noFill/>
            <a:ln>
              <a:noFill/>
            </a:ln>
          </p:spPr>
          <p:txBody>
            <a:bodyPr anchorCtr="0" anchor="t" bIns="9525" lIns="9525" spcFirstLastPara="1" rIns="9525" wrap="square" tIns="9525">
              <a:noAutofit/>
            </a:bodyPr>
            <a:lstStyle/>
            <a:p>
              <a:pPr indent="-31750" lvl="1" marL="57150" marR="0" rtl="0" algn="l">
                <a:lnSpc>
                  <a:spcPct val="90000"/>
                </a:lnSpc>
                <a:spcBef>
                  <a:spcPts val="0"/>
                </a:spcBef>
                <a:spcAft>
                  <a:spcPts val="0"/>
                </a:spcAft>
                <a:buClr>
                  <a:schemeClr val="dk1"/>
                </a:buClr>
                <a:buSzPts val="400"/>
                <a:buFont typeface="Twentieth Century"/>
                <a:buNone/>
              </a:pPr>
              <a:r>
                <a:t/>
              </a:r>
              <a:endParaRPr b="0" i="0" sz="400" u="none" cap="none" strike="noStrike">
                <a:solidFill>
                  <a:schemeClr val="dk1"/>
                </a:solidFill>
                <a:latin typeface="Twentieth Century"/>
                <a:ea typeface="Twentieth Century"/>
                <a:cs typeface="Twentieth Century"/>
                <a:sym typeface="Twentieth Century"/>
              </a:endParaRPr>
            </a:p>
          </p:txBody>
        </p:sp>
        <p:sp>
          <p:nvSpPr>
            <p:cNvPr id="520" name="Google Shape;520;p10"/>
            <p:cNvSpPr/>
            <p:nvPr/>
          </p:nvSpPr>
          <p:spPr>
            <a:xfrm>
              <a:off x="2113279" y="1909197"/>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0"/>
            <p:cNvSpPr txBox="1"/>
            <p:nvPr/>
          </p:nvSpPr>
          <p:spPr>
            <a:xfrm>
              <a:off x="2113279" y="1909197"/>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can place order so that the restaurant can view it</a:t>
              </a:r>
              <a:endParaRPr/>
            </a:p>
          </p:txBody>
        </p:sp>
        <p:sp>
          <p:nvSpPr>
            <p:cNvPr id="522" name="Google Shape;522;p10"/>
            <p:cNvSpPr/>
            <p:nvPr/>
          </p:nvSpPr>
          <p:spPr>
            <a:xfrm>
              <a:off x="0" y="1909197"/>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0"/>
            <p:cNvSpPr txBox="1"/>
            <p:nvPr/>
          </p:nvSpPr>
          <p:spPr>
            <a:xfrm>
              <a:off x="39819" y="1949016"/>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Then</a:t>
              </a:r>
              <a:endParaRPr/>
            </a:p>
          </p:txBody>
        </p:sp>
        <p:sp>
          <p:nvSpPr>
            <p:cNvPr id="524" name="Google Shape;524;p10"/>
            <p:cNvSpPr/>
            <p:nvPr/>
          </p:nvSpPr>
          <p:spPr>
            <a:xfrm flipH="1" rot="10800000">
              <a:off x="0" y="2724740"/>
              <a:ext cx="8128000" cy="209201"/>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0"/>
            <p:cNvSpPr txBox="1"/>
            <p:nvPr/>
          </p:nvSpPr>
          <p:spPr>
            <a:xfrm rot="10800000">
              <a:off x="0" y="2724740"/>
              <a:ext cx="8128000" cy="209201"/>
            </a:xfrm>
            <a:prstGeom prst="rect">
              <a:avLst/>
            </a:prstGeom>
            <a:noFill/>
            <a:ln>
              <a:noFill/>
            </a:ln>
          </p:spPr>
          <p:txBody>
            <a:bodyPr anchorCtr="0" anchor="t" bIns="28575" lIns="28575" spcFirstLastPara="1" rIns="28575" wrap="square" tIns="28575">
              <a:noAutofit/>
            </a:bodyPr>
            <a:lstStyle/>
            <a:p>
              <a:pPr indent="-38100" lvl="1" marL="114300" marR="0" rtl="0" algn="l">
                <a:lnSpc>
                  <a:spcPct val="90000"/>
                </a:lnSpc>
                <a:spcBef>
                  <a:spcPts val="0"/>
                </a:spcBef>
                <a:spcAft>
                  <a:spcPts val="0"/>
                </a:spcAft>
                <a:buClr>
                  <a:schemeClr val="dk1"/>
                </a:buClr>
                <a:buSzPts val="1200"/>
                <a:buFont typeface="Twentieth Century"/>
                <a:buNone/>
              </a:pPr>
              <a:r>
                <a:t/>
              </a:r>
              <a:endParaRPr b="0" i="0" sz="1200" u="none" cap="none" strike="noStrike">
                <a:solidFill>
                  <a:schemeClr val="dk1"/>
                </a:solidFill>
                <a:latin typeface="Twentieth Century"/>
                <a:ea typeface="Twentieth Century"/>
                <a:cs typeface="Twentieth Century"/>
                <a:sym typeface="Twentieth Century"/>
              </a:endParaRPr>
            </a:p>
          </p:txBody>
        </p:sp>
      </p:grpSp>
      <p:sp>
        <p:nvSpPr>
          <p:cNvPr id="526" name="Google Shape;526;p10"/>
          <p:cNvSpPr txBox="1"/>
          <p:nvPr>
            <p:ph idx="12" type="sldNum"/>
          </p:nvPr>
        </p:nvSpPr>
        <p:spPr>
          <a:xfrm>
            <a:off x="10514011" y="5883275"/>
            <a:ext cx="764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grpSp>
        <p:nvGrpSpPr>
          <p:cNvPr id="531" name="Google Shape;531;p11"/>
          <p:cNvGrpSpPr/>
          <p:nvPr/>
        </p:nvGrpSpPr>
        <p:grpSpPr>
          <a:xfrm>
            <a:off x="787179" y="820143"/>
            <a:ext cx="10353675" cy="1517539"/>
            <a:chOff x="0" y="0"/>
            <a:chExt cx="10353675" cy="1517539"/>
          </a:xfrm>
        </p:grpSpPr>
        <p:cxnSp>
          <p:nvCxnSpPr>
            <p:cNvPr id="532" name="Google Shape;532;p11"/>
            <p:cNvCxnSpPr/>
            <p:nvPr/>
          </p:nvCxnSpPr>
          <p:spPr>
            <a:xfrm>
              <a:off x="0" y="0"/>
              <a:ext cx="10353675" cy="0"/>
            </a:xfrm>
            <a:prstGeom prst="straightConnector1">
              <a:avLst/>
            </a:prstGeom>
            <a:solidFill>
              <a:srgbClr val="2CA3EE"/>
            </a:solidFill>
            <a:ln cap="flat" cmpd="sng" w="15875">
              <a:solidFill>
                <a:srgbClr val="2CA3EE"/>
              </a:solidFill>
              <a:prstDash val="solid"/>
              <a:round/>
              <a:headEnd len="sm" w="sm" type="none"/>
              <a:tailEnd len="sm" w="sm" type="none"/>
            </a:ln>
          </p:spPr>
        </p:cxnSp>
        <p:sp>
          <p:nvSpPr>
            <p:cNvPr id="533" name="Google Shape;533;p11"/>
            <p:cNvSpPr/>
            <p:nvPr/>
          </p:nvSpPr>
          <p:spPr>
            <a:xfrm>
              <a:off x="0" y="0"/>
              <a:ext cx="2070735" cy="15175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1"/>
            <p:cNvSpPr txBox="1"/>
            <p:nvPr/>
          </p:nvSpPr>
          <p:spPr>
            <a:xfrm>
              <a:off x="0" y="0"/>
              <a:ext cx="2070735" cy="1517539"/>
            </a:xfrm>
            <a:prstGeom prst="rect">
              <a:avLst/>
            </a:prstGeom>
            <a:noFill/>
            <a:ln>
              <a:noFill/>
            </a:ln>
          </p:spPr>
          <p:txBody>
            <a:bodyPr anchorCtr="0" anchor="t" bIns="137150" lIns="137150" spcFirstLastPara="1" rIns="137150" wrap="square" tIns="137150">
              <a:noAutofit/>
            </a:bodyPr>
            <a:lstStyle/>
            <a:p>
              <a:pPr indent="0" lvl="0" marL="0" marR="0" rtl="0" algn="l">
                <a:lnSpc>
                  <a:spcPct val="90000"/>
                </a:lnSpc>
                <a:spcBef>
                  <a:spcPts val="0"/>
                </a:spcBef>
                <a:spcAft>
                  <a:spcPts val="0"/>
                </a:spcAft>
                <a:buClr>
                  <a:schemeClr val="dk1"/>
                </a:buClr>
                <a:buSzPts val="3600"/>
                <a:buFont typeface="Twentieth Century"/>
                <a:buNone/>
              </a:pPr>
              <a:r>
                <a:rPr lang="en-CA" sz="3600">
                  <a:solidFill>
                    <a:schemeClr val="dk1"/>
                  </a:solidFill>
                  <a:latin typeface="Twentieth Century"/>
                  <a:ea typeface="Twentieth Century"/>
                  <a:cs typeface="Twentieth Century"/>
                  <a:sym typeface="Twentieth Century"/>
                </a:rPr>
                <a:t>As a User </a:t>
              </a:r>
              <a:r>
                <a:rPr lang="en-CA" sz="4400">
                  <a:solidFill>
                    <a:schemeClr val="dk1"/>
                  </a:solidFill>
                  <a:latin typeface="Twentieth Century"/>
                  <a:ea typeface="Twentieth Century"/>
                  <a:cs typeface="Twentieth Century"/>
                  <a:sym typeface="Twentieth Century"/>
                </a:rPr>
                <a:t>: </a:t>
              </a:r>
              <a:endParaRPr/>
            </a:p>
          </p:txBody>
        </p:sp>
        <p:sp>
          <p:nvSpPr>
            <p:cNvPr id="535" name="Google Shape;535;p11"/>
            <p:cNvSpPr/>
            <p:nvPr/>
          </p:nvSpPr>
          <p:spPr>
            <a:xfrm>
              <a:off x="2226040" y="75876"/>
              <a:ext cx="8127634" cy="66483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1"/>
            <p:cNvSpPr txBox="1"/>
            <p:nvPr/>
          </p:nvSpPr>
          <p:spPr>
            <a:xfrm>
              <a:off x="2226040" y="75876"/>
              <a:ext cx="8127634" cy="664833"/>
            </a:xfrm>
            <a:prstGeom prst="rect">
              <a:avLst/>
            </a:prstGeom>
            <a:noFill/>
            <a:ln>
              <a:noFill/>
            </a:ln>
          </p:spPr>
          <p:txBody>
            <a:bodyPr anchorCtr="0" anchor="t" bIns="99050" lIns="99050" spcFirstLastPara="1" rIns="99050" wrap="square" tIns="99050">
              <a:noAutofit/>
            </a:bodyPr>
            <a:lstStyle/>
            <a:p>
              <a:pPr indent="0" lvl="0" marL="0" marR="0" rtl="0" algn="l">
                <a:lnSpc>
                  <a:spcPct val="90000"/>
                </a:lnSpc>
                <a:spcBef>
                  <a:spcPts val="0"/>
                </a:spcBef>
                <a:spcAft>
                  <a:spcPts val="0"/>
                </a:spcAft>
                <a:buClr>
                  <a:schemeClr val="dk1"/>
                </a:buClr>
                <a:buSzPts val="2600"/>
                <a:buFont typeface="Twentieth Century"/>
                <a:buNone/>
              </a:pPr>
              <a:r>
                <a:rPr lang="en-CA" sz="2600">
                  <a:solidFill>
                    <a:schemeClr val="dk1"/>
                  </a:solidFill>
                  <a:latin typeface="Twentieth Century"/>
                  <a:ea typeface="Twentieth Century"/>
                  <a:cs typeface="Twentieth Century"/>
                  <a:sym typeface="Twentieth Century"/>
                </a:rPr>
                <a:t>I want to view order status so that I can keep track of status.</a:t>
              </a:r>
              <a:endParaRPr/>
            </a:p>
          </p:txBody>
        </p:sp>
        <p:cxnSp>
          <p:nvCxnSpPr>
            <p:cNvPr id="537" name="Google Shape;537;p11"/>
            <p:cNvCxnSpPr/>
            <p:nvPr/>
          </p:nvCxnSpPr>
          <p:spPr>
            <a:xfrm>
              <a:off x="2070735" y="740710"/>
              <a:ext cx="8282940" cy="0"/>
            </a:xfrm>
            <a:prstGeom prst="straightConnector1">
              <a:avLst/>
            </a:prstGeom>
            <a:solidFill>
              <a:srgbClr val="2CA3EE"/>
            </a:solidFill>
            <a:ln cap="flat" cmpd="sng" w="15875">
              <a:solidFill>
                <a:srgbClr val="BBD6F6"/>
              </a:solidFill>
              <a:prstDash val="solid"/>
              <a:round/>
              <a:headEnd len="sm" w="sm" type="none"/>
              <a:tailEnd len="sm" w="sm" type="none"/>
            </a:ln>
          </p:spPr>
        </p:cxnSp>
      </p:grpSp>
      <p:grpSp>
        <p:nvGrpSpPr>
          <p:cNvPr id="538" name="Google Shape;538;p11"/>
          <p:cNvGrpSpPr/>
          <p:nvPr/>
        </p:nvGrpSpPr>
        <p:grpSpPr>
          <a:xfrm>
            <a:off x="2855401" y="1725432"/>
            <a:ext cx="8128001" cy="2933941"/>
            <a:chOff x="0" y="0"/>
            <a:chExt cx="8128001" cy="2933941"/>
          </a:xfrm>
        </p:grpSpPr>
        <p:cxnSp>
          <p:nvCxnSpPr>
            <p:cNvPr id="539" name="Google Shape;539;p11"/>
            <p:cNvCxnSpPr/>
            <p:nvPr/>
          </p:nvCxnSpPr>
          <p:spPr>
            <a:xfrm>
              <a:off x="0" y="2724740"/>
              <a:ext cx="8128000" cy="0"/>
            </a:xfrm>
            <a:prstGeom prst="straightConnector1">
              <a:avLst/>
            </a:prstGeom>
            <a:noFill/>
            <a:ln cap="flat" cmpd="sng" w="15875">
              <a:solidFill>
                <a:srgbClr val="2281BC"/>
              </a:solidFill>
              <a:prstDash val="solid"/>
              <a:round/>
              <a:headEnd len="sm" w="sm" type="none"/>
              <a:tailEnd len="sm" w="sm" type="none"/>
            </a:ln>
          </p:spPr>
        </p:cxnSp>
        <p:cxnSp>
          <p:nvCxnSpPr>
            <p:cNvPr id="540" name="Google Shape;540;p11"/>
            <p:cNvCxnSpPr/>
            <p:nvPr/>
          </p:nvCxnSpPr>
          <p:spPr>
            <a:xfrm>
              <a:off x="0" y="1797425"/>
              <a:ext cx="8128000" cy="0"/>
            </a:xfrm>
            <a:prstGeom prst="straightConnector1">
              <a:avLst/>
            </a:prstGeom>
            <a:noFill/>
            <a:ln cap="flat" cmpd="sng" w="15875">
              <a:solidFill>
                <a:srgbClr val="2281BC"/>
              </a:solidFill>
              <a:prstDash val="solid"/>
              <a:round/>
              <a:headEnd len="sm" w="sm" type="none"/>
              <a:tailEnd len="sm" w="sm" type="none"/>
            </a:ln>
          </p:spPr>
        </p:cxnSp>
        <p:cxnSp>
          <p:nvCxnSpPr>
            <p:cNvPr id="541" name="Google Shape;541;p11"/>
            <p:cNvCxnSpPr/>
            <p:nvPr/>
          </p:nvCxnSpPr>
          <p:spPr>
            <a:xfrm>
              <a:off x="0" y="815557"/>
              <a:ext cx="8128000" cy="0"/>
            </a:xfrm>
            <a:prstGeom prst="straightConnector1">
              <a:avLst/>
            </a:prstGeom>
            <a:noFill/>
            <a:ln cap="flat" cmpd="sng" w="15875">
              <a:solidFill>
                <a:srgbClr val="2281BC"/>
              </a:solidFill>
              <a:prstDash val="solid"/>
              <a:round/>
              <a:headEnd len="sm" w="sm" type="none"/>
              <a:tailEnd len="sm" w="sm" type="none"/>
            </a:ln>
          </p:spPr>
        </p:cxnSp>
        <p:sp>
          <p:nvSpPr>
            <p:cNvPr id="542" name="Google Shape;542;p11"/>
            <p:cNvSpPr/>
            <p:nvPr/>
          </p:nvSpPr>
          <p:spPr>
            <a:xfrm>
              <a:off x="2113279" y="14"/>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1"/>
            <p:cNvSpPr txBox="1"/>
            <p:nvPr/>
          </p:nvSpPr>
          <p:spPr>
            <a:xfrm>
              <a:off x="2113279" y="14"/>
              <a:ext cx="6014720" cy="815543"/>
            </a:xfrm>
            <a:prstGeom prst="rect">
              <a:avLst/>
            </a:prstGeom>
            <a:noFill/>
            <a:ln>
              <a:noFill/>
            </a:ln>
          </p:spPr>
          <p:txBody>
            <a:bodyPr anchorCtr="0" anchor="b" bIns="49525" lIns="49525" spcFirstLastPara="1" rIns="49525" wrap="square" tIns="49525">
              <a:noAutofit/>
            </a:bodyPr>
            <a:lstStyle/>
            <a:p>
              <a:pPr indent="0" lvl="0" marL="0" marR="0" rtl="0" algn="l">
                <a:lnSpc>
                  <a:spcPct val="90000"/>
                </a:lnSpc>
                <a:spcBef>
                  <a:spcPts val="0"/>
                </a:spcBef>
                <a:spcAft>
                  <a:spcPts val="0"/>
                </a:spcAft>
                <a:buClr>
                  <a:schemeClr val="dk1"/>
                </a:buClr>
                <a:buSzPts val="2600"/>
                <a:buFont typeface="Twentieth Century"/>
                <a:buNone/>
              </a:pPr>
              <a:r>
                <a:rPr lang="en-CA" sz="2600">
                  <a:solidFill>
                    <a:schemeClr val="dk1"/>
                  </a:solidFill>
                  <a:latin typeface="Twentieth Century"/>
                  <a:ea typeface="Twentieth Century"/>
                  <a:cs typeface="Twentieth Century"/>
                  <a:sym typeface="Twentieth Century"/>
                </a:rPr>
                <a:t>I am on my dashboard</a:t>
              </a:r>
              <a:endParaRPr/>
            </a:p>
          </p:txBody>
        </p:sp>
        <p:sp>
          <p:nvSpPr>
            <p:cNvPr id="544" name="Google Shape;544;p11"/>
            <p:cNvSpPr/>
            <p:nvPr/>
          </p:nvSpPr>
          <p:spPr>
            <a:xfrm>
              <a:off x="7945" y="0"/>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1"/>
            <p:cNvSpPr txBox="1"/>
            <p:nvPr/>
          </p:nvSpPr>
          <p:spPr>
            <a:xfrm>
              <a:off x="47764" y="39819"/>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Given</a:t>
              </a:r>
              <a:endParaRPr/>
            </a:p>
          </p:txBody>
        </p:sp>
        <p:sp>
          <p:nvSpPr>
            <p:cNvPr id="546" name="Google Shape;546;p11"/>
            <p:cNvSpPr/>
            <p:nvPr/>
          </p:nvSpPr>
          <p:spPr>
            <a:xfrm flipH="1" rot="10800000">
              <a:off x="0" y="815557"/>
              <a:ext cx="8128000" cy="12554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1"/>
            <p:cNvSpPr txBox="1"/>
            <p:nvPr/>
          </p:nvSpPr>
          <p:spPr>
            <a:xfrm rot="10800000">
              <a:off x="0" y="815557"/>
              <a:ext cx="8128000" cy="125547"/>
            </a:xfrm>
            <a:prstGeom prst="rect">
              <a:avLst/>
            </a:prstGeom>
            <a:noFill/>
            <a:ln>
              <a:noFill/>
            </a:ln>
          </p:spPr>
          <p:txBody>
            <a:bodyPr anchorCtr="0" anchor="t" bIns="17125" lIns="17125" spcFirstLastPara="1" rIns="17125" wrap="square" tIns="17125">
              <a:noAutofit/>
            </a:bodyPr>
            <a:lstStyle/>
            <a:p>
              <a:pPr indent="-12700" lvl="1" marL="57150" marR="0" rtl="0" algn="l">
                <a:lnSpc>
                  <a:spcPct val="90000"/>
                </a:lnSpc>
                <a:spcBef>
                  <a:spcPts val="0"/>
                </a:spcBef>
                <a:spcAft>
                  <a:spcPts val="0"/>
                </a:spcAft>
                <a:buClr>
                  <a:schemeClr val="dk1"/>
                </a:buClr>
                <a:buSzPts val="700"/>
                <a:buFont typeface="Twentieth Century"/>
                <a:buNone/>
              </a:pPr>
              <a:r>
                <a:t/>
              </a:r>
              <a:endParaRPr b="0" i="0" sz="700" u="none" cap="none" strike="noStrike">
                <a:solidFill>
                  <a:schemeClr val="dk1"/>
                </a:solidFill>
                <a:latin typeface="Twentieth Century"/>
                <a:ea typeface="Twentieth Century"/>
                <a:cs typeface="Twentieth Century"/>
                <a:sym typeface="Twentieth Century"/>
              </a:endParaRPr>
            </a:p>
          </p:txBody>
        </p:sp>
        <p:sp>
          <p:nvSpPr>
            <p:cNvPr id="548" name="Google Shape;548;p11"/>
            <p:cNvSpPr/>
            <p:nvPr/>
          </p:nvSpPr>
          <p:spPr>
            <a:xfrm>
              <a:off x="2113279" y="981881"/>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1"/>
            <p:cNvSpPr txBox="1"/>
            <p:nvPr/>
          </p:nvSpPr>
          <p:spPr>
            <a:xfrm>
              <a:off x="2113279" y="981881"/>
              <a:ext cx="6014720" cy="815543"/>
            </a:xfrm>
            <a:prstGeom prst="rect">
              <a:avLst/>
            </a:prstGeom>
            <a:noFill/>
            <a:ln>
              <a:noFill/>
            </a:ln>
          </p:spPr>
          <p:txBody>
            <a:bodyPr anchorCtr="0" anchor="b" bIns="49525" lIns="49525" spcFirstLastPara="1" rIns="49525" wrap="square" tIns="49525">
              <a:noAutofit/>
            </a:bodyPr>
            <a:lstStyle/>
            <a:p>
              <a:pPr indent="0" lvl="0" marL="0" marR="0" rtl="0" algn="l">
                <a:lnSpc>
                  <a:spcPct val="90000"/>
                </a:lnSpc>
                <a:spcBef>
                  <a:spcPts val="0"/>
                </a:spcBef>
                <a:spcAft>
                  <a:spcPts val="0"/>
                </a:spcAft>
                <a:buClr>
                  <a:schemeClr val="dk1"/>
                </a:buClr>
                <a:buSzPts val="2600"/>
                <a:buFont typeface="Twentieth Century"/>
                <a:buNone/>
              </a:pPr>
              <a:r>
                <a:rPr lang="en-CA" sz="2600">
                  <a:solidFill>
                    <a:schemeClr val="dk1"/>
                  </a:solidFill>
                  <a:latin typeface="Twentieth Century"/>
                  <a:ea typeface="Twentieth Century"/>
                  <a:cs typeface="Twentieth Century"/>
                  <a:sym typeface="Twentieth Century"/>
                </a:rPr>
                <a:t>I click on Order </a:t>
              </a:r>
              <a:endParaRPr/>
            </a:p>
          </p:txBody>
        </p:sp>
        <p:sp>
          <p:nvSpPr>
            <p:cNvPr id="550" name="Google Shape;550;p11"/>
            <p:cNvSpPr/>
            <p:nvPr/>
          </p:nvSpPr>
          <p:spPr>
            <a:xfrm>
              <a:off x="0" y="981881"/>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1"/>
            <p:cNvSpPr txBox="1"/>
            <p:nvPr/>
          </p:nvSpPr>
          <p:spPr>
            <a:xfrm>
              <a:off x="39819" y="1021700"/>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When</a:t>
              </a:r>
              <a:endParaRPr/>
            </a:p>
          </p:txBody>
        </p:sp>
        <p:sp>
          <p:nvSpPr>
            <p:cNvPr id="552" name="Google Shape;552;p11"/>
            <p:cNvSpPr/>
            <p:nvPr/>
          </p:nvSpPr>
          <p:spPr>
            <a:xfrm flipH="1" rot="10800000">
              <a:off x="0" y="1797425"/>
              <a:ext cx="8128000" cy="7099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1"/>
            <p:cNvSpPr txBox="1"/>
            <p:nvPr/>
          </p:nvSpPr>
          <p:spPr>
            <a:xfrm rot="10800000">
              <a:off x="0" y="1797425"/>
              <a:ext cx="8128000" cy="70995"/>
            </a:xfrm>
            <a:prstGeom prst="rect">
              <a:avLst/>
            </a:prstGeom>
            <a:noFill/>
            <a:ln>
              <a:noFill/>
            </a:ln>
          </p:spPr>
          <p:txBody>
            <a:bodyPr anchorCtr="0" anchor="t" bIns="9525" lIns="9525" spcFirstLastPara="1" rIns="9525" wrap="square" tIns="9525">
              <a:noAutofit/>
            </a:bodyPr>
            <a:lstStyle/>
            <a:p>
              <a:pPr indent="-31750" lvl="1" marL="57150" marR="0" rtl="0" algn="l">
                <a:lnSpc>
                  <a:spcPct val="90000"/>
                </a:lnSpc>
                <a:spcBef>
                  <a:spcPts val="0"/>
                </a:spcBef>
                <a:spcAft>
                  <a:spcPts val="0"/>
                </a:spcAft>
                <a:buClr>
                  <a:schemeClr val="dk1"/>
                </a:buClr>
                <a:buSzPts val="400"/>
                <a:buFont typeface="Twentieth Century"/>
                <a:buNone/>
              </a:pPr>
              <a:r>
                <a:t/>
              </a:r>
              <a:endParaRPr b="0" i="0" sz="400" u="none" cap="none" strike="noStrike">
                <a:solidFill>
                  <a:schemeClr val="dk1"/>
                </a:solidFill>
                <a:latin typeface="Twentieth Century"/>
                <a:ea typeface="Twentieth Century"/>
                <a:cs typeface="Twentieth Century"/>
                <a:sym typeface="Twentieth Century"/>
              </a:endParaRPr>
            </a:p>
          </p:txBody>
        </p:sp>
        <p:sp>
          <p:nvSpPr>
            <p:cNvPr id="554" name="Google Shape;554;p11"/>
            <p:cNvSpPr/>
            <p:nvPr/>
          </p:nvSpPr>
          <p:spPr>
            <a:xfrm>
              <a:off x="2113279" y="1909197"/>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1"/>
            <p:cNvSpPr txBox="1"/>
            <p:nvPr/>
          </p:nvSpPr>
          <p:spPr>
            <a:xfrm>
              <a:off x="2113279" y="1909197"/>
              <a:ext cx="6014720" cy="815543"/>
            </a:xfrm>
            <a:prstGeom prst="rect">
              <a:avLst/>
            </a:prstGeom>
            <a:noFill/>
            <a:ln>
              <a:noFill/>
            </a:ln>
          </p:spPr>
          <p:txBody>
            <a:bodyPr anchorCtr="0" anchor="b" bIns="49525" lIns="49525" spcFirstLastPara="1" rIns="49525" wrap="square" tIns="49525">
              <a:noAutofit/>
            </a:bodyPr>
            <a:lstStyle/>
            <a:p>
              <a:pPr indent="0" lvl="0" marL="0" marR="0" rtl="0" algn="l">
                <a:lnSpc>
                  <a:spcPct val="90000"/>
                </a:lnSpc>
                <a:spcBef>
                  <a:spcPts val="0"/>
                </a:spcBef>
                <a:spcAft>
                  <a:spcPts val="0"/>
                </a:spcAft>
                <a:buClr>
                  <a:schemeClr val="dk1"/>
                </a:buClr>
                <a:buSzPts val="2600"/>
                <a:buFont typeface="Twentieth Century"/>
                <a:buNone/>
              </a:pPr>
              <a:r>
                <a:rPr lang="en-CA" sz="2600">
                  <a:solidFill>
                    <a:schemeClr val="dk1"/>
                  </a:solidFill>
                  <a:latin typeface="Twentieth Century"/>
                  <a:ea typeface="Twentieth Century"/>
                  <a:cs typeface="Twentieth Century"/>
                  <a:sym typeface="Twentieth Century"/>
                </a:rPr>
                <a:t>I can view my order details</a:t>
              </a:r>
              <a:endParaRPr/>
            </a:p>
          </p:txBody>
        </p:sp>
        <p:sp>
          <p:nvSpPr>
            <p:cNvPr id="556" name="Google Shape;556;p11"/>
            <p:cNvSpPr/>
            <p:nvPr/>
          </p:nvSpPr>
          <p:spPr>
            <a:xfrm>
              <a:off x="0" y="1909197"/>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1"/>
            <p:cNvSpPr txBox="1"/>
            <p:nvPr/>
          </p:nvSpPr>
          <p:spPr>
            <a:xfrm>
              <a:off x="39819" y="1949016"/>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Then</a:t>
              </a:r>
              <a:endParaRPr/>
            </a:p>
          </p:txBody>
        </p:sp>
        <p:sp>
          <p:nvSpPr>
            <p:cNvPr id="558" name="Google Shape;558;p11"/>
            <p:cNvSpPr/>
            <p:nvPr/>
          </p:nvSpPr>
          <p:spPr>
            <a:xfrm flipH="1" rot="10800000">
              <a:off x="0" y="2724740"/>
              <a:ext cx="8128000" cy="209201"/>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1"/>
            <p:cNvSpPr txBox="1"/>
            <p:nvPr/>
          </p:nvSpPr>
          <p:spPr>
            <a:xfrm rot="10800000">
              <a:off x="0" y="2724740"/>
              <a:ext cx="8128000" cy="209201"/>
            </a:xfrm>
            <a:prstGeom prst="rect">
              <a:avLst/>
            </a:prstGeom>
            <a:noFill/>
            <a:ln>
              <a:noFill/>
            </a:ln>
          </p:spPr>
          <p:txBody>
            <a:bodyPr anchorCtr="0" anchor="t" bIns="28575" lIns="28575" spcFirstLastPara="1" rIns="28575" wrap="square" tIns="28575">
              <a:noAutofit/>
            </a:bodyPr>
            <a:lstStyle/>
            <a:p>
              <a:pPr indent="-38100" lvl="1" marL="114300" marR="0" rtl="0" algn="l">
                <a:lnSpc>
                  <a:spcPct val="90000"/>
                </a:lnSpc>
                <a:spcBef>
                  <a:spcPts val="0"/>
                </a:spcBef>
                <a:spcAft>
                  <a:spcPts val="0"/>
                </a:spcAft>
                <a:buClr>
                  <a:schemeClr val="dk1"/>
                </a:buClr>
                <a:buSzPts val="1200"/>
                <a:buFont typeface="Twentieth Century"/>
                <a:buNone/>
              </a:pPr>
              <a:r>
                <a:t/>
              </a:r>
              <a:endParaRPr b="0" i="0" sz="1200" u="none" cap="none" strike="noStrike">
                <a:solidFill>
                  <a:schemeClr val="dk1"/>
                </a:solidFill>
                <a:latin typeface="Twentieth Century"/>
                <a:ea typeface="Twentieth Century"/>
                <a:cs typeface="Twentieth Century"/>
                <a:sym typeface="Twentieth Century"/>
              </a:endParaRPr>
            </a:p>
          </p:txBody>
        </p:sp>
      </p:grpSp>
      <p:sp>
        <p:nvSpPr>
          <p:cNvPr id="560" name="Google Shape;560;p11"/>
          <p:cNvSpPr txBox="1"/>
          <p:nvPr>
            <p:ph idx="12" type="sldNum"/>
          </p:nvPr>
        </p:nvSpPr>
        <p:spPr>
          <a:xfrm>
            <a:off x="10514011" y="5883275"/>
            <a:ext cx="764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grpSp>
        <p:nvGrpSpPr>
          <p:cNvPr id="565" name="Google Shape;565;p12"/>
          <p:cNvGrpSpPr/>
          <p:nvPr/>
        </p:nvGrpSpPr>
        <p:grpSpPr>
          <a:xfrm>
            <a:off x="787179" y="820143"/>
            <a:ext cx="10353675" cy="1517539"/>
            <a:chOff x="0" y="0"/>
            <a:chExt cx="10353675" cy="1517539"/>
          </a:xfrm>
        </p:grpSpPr>
        <p:cxnSp>
          <p:nvCxnSpPr>
            <p:cNvPr id="566" name="Google Shape;566;p12"/>
            <p:cNvCxnSpPr/>
            <p:nvPr/>
          </p:nvCxnSpPr>
          <p:spPr>
            <a:xfrm>
              <a:off x="0" y="0"/>
              <a:ext cx="10353675" cy="0"/>
            </a:xfrm>
            <a:prstGeom prst="straightConnector1">
              <a:avLst/>
            </a:prstGeom>
            <a:solidFill>
              <a:srgbClr val="2CA3EE"/>
            </a:solidFill>
            <a:ln cap="flat" cmpd="sng" w="15875">
              <a:solidFill>
                <a:srgbClr val="2CA3EE"/>
              </a:solidFill>
              <a:prstDash val="solid"/>
              <a:round/>
              <a:headEnd len="sm" w="sm" type="none"/>
              <a:tailEnd len="sm" w="sm" type="none"/>
            </a:ln>
          </p:spPr>
        </p:cxnSp>
        <p:sp>
          <p:nvSpPr>
            <p:cNvPr id="567" name="Google Shape;567;p12"/>
            <p:cNvSpPr/>
            <p:nvPr/>
          </p:nvSpPr>
          <p:spPr>
            <a:xfrm>
              <a:off x="0" y="0"/>
              <a:ext cx="2070735" cy="15175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2"/>
            <p:cNvSpPr txBox="1"/>
            <p:nvPr/>
          </p:nvSpPr>
          <p:spPr>
            <a:xfrm>
              <a:off x="0" y="0"/>
              <a:ext cx="2070735" cy="1517539"/>
            </a:xfrm>
            <a:prstGeom prst="rect">
              <a:avLst/>
            </a:prstGeom>
            <a:noFill/>
            <a:ln>
              <a:noFill/>
            </a:ln>
          </p:spPr>
          <p:txBody>
            <a:bodyPr anchorCtr="0" anchor="t" bIns="137150" lIns="137150" spcFirstLastPara="1" rIns="137150" wrap="square" tIns="137150">
              <a:noAutofit/>
            </a:bodyPr>
            <a:lstStyle/>
            <a:p>
              <a:pPr indent="0" lvl="0" marL="0" marR="0" rtl="0" algn="l">
                <a:lnSpc>
                  <a:spcPct val="90000"/>
                </a:lnSpc>
                <a:spcBef>
                  <a:spcPts val="0"/>
                </a:spcBef>
                <a:spcAft>
                  <a:spcPts val="0"/>
                </a:spcAft>
                <a:buClr>
                  <a:schemeClr val="dk1"/>
                </a:buClr>
                <a:buSzPts val="3600"/>
                <a:buFont typeface="Twentieth Century"/>
                <a:buNone/>
              </a:pPr>
              <a:r>
                <a:rPr lang="en-CA" sz="3600">
                  <a:solidFill>
                    <a:schemeClr val="dk1"/>
                  </a:solidFill>
                  <a:latin typeface="Twentieth Century"/>
                  <a:ea typeface="Twentieth Century"/>
                  <a:cs typeface="Twentieth Century"/>
                  <a:sym typeface="Twentieth Century"/>
                </a:rPr>
                <a:t>As a User </a:t>
              </a:r>
              <a:r>
                <a:rPr lang="en-CA" sz="4400">
                  <a:solidFill>
                    <a:schemeClr val="dk1"/>
                  </a:solidFill>
                  <a:latin typeface="Twentieth Century"/>
                  <a:ea typeface="Twentieth Century"/>
                  <a:cs typeface="Twentieth Century"/>
                  <a:sym typeface="Twentieth Century"/>
                </a:rPr>
                <a:t>: </a:t>
              </a:r>
              <a:endParaRPr/>
            </a:p>
          </p:txBody>
        </p:sp>
        <p:sp>
          <p:nvSpPr>
            <p:cNvPr id="569" name="Google Shape;569;p12"/>
            <p:cNvSpPr/>
            <p:nvPr/>
          </p:nvSpPr>
          <p:spPr>
            <a:xfrm>
              <a:off x="2226040" y="75876"/>
              <a:ext cx="8127634" cy="66483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2"/>
            <p:cNvSpPr txBox="1"/>
            <p:nvPr/>
          </p:nvSpPr>
          <p:spPr>
            <a:xfrm>
              <a:off x="2226040" y="75876"/>
              <a:ext cx="8127634" cy="664833"/>
            </a:xfrm>
            <a:prstGeom prst="rect">
              <a:avLst/>
            </a:prstGeom>
            <a:noFill/>
            <a:ln>
              <a:noFill/>
            </a:ln>
          </p:spPr>
          <p:txBody>
            <a:bodyPr anchorCtr="0" anchor="t" bIns="95250" lIns="95250" spcFirstLastPara="1" rIns="95250" wrap="square" tIns="95250">
              <a:noAutofit/>
            </a:bodyPr>
            <a:lstStyle/>
            <a:p>
              <a:pPr indent="0" lvl="0" marL="0" marR="0" rtl="0" algn="l">
                <a:lnSpc>
                  <a:spcPct val="90000"/>
                </a:lnSpc>
                <a:spcBef>
                  <a:spcPts val="0"/>
                </a:spcBef>
                <a:spcAft>
                  <a:spcPts val="0"/>
                </a:spcAft>
                <a:buClr>
                  <a:schemeClr val="dk1"/>
                </a:buClr>
                <a:buSzPts val="2500"/>
                <a:buFont typeface="Twentieth Century"/>
                <a:buNone/>
              </a:pPr>
              <a:r>
                <a:rPr lang="en-CA" sz="2500">
                  <a:solidFill>
                    <a:schemeClr val="dk1"/>
                  </a:solidFill>
                  <a:latin typeface="Twentieth Century"/>
                  <a:ea typeface="Twentieth Century"/>
                  <a:cs typeface="Twentieth Century"/>
                  <a:sym typeface="Twentieth Century"/>
                </a:rPr>
                <a:t>I want to Edit my Profile so that I can update my information.</a:t>
              </a:r>
              <a:endParaRPr/>
            </a:p>
          </p:txBody>
        </p:sp>
        <p:cxnSp>
          <p:nvCxnSpPr>
            <p:cNvPr id="571" name="Google Shape;571;p12"/>
            <p:cNvCxnSpPr/>
            <p:nvPr/>
          </p:nvCxnSpPr>
          <p:spPr>
            <a:xfrm>
              <a:off x="2070735" y="740710"/>
              <a:ext cx="8282940" cy="0"/>
            </a:xfrm>
            <a:prstGeom prst="straightConnector1">
              <a:avLst/>
            </a:prstGeom>
            <a:solidFill>
              <a:srgbClr val="2CA3EE"/>
            </a:solidFill>
            <a:ln cap="flat" cmpd="sng" w="15875">
              <a:solidFill>
                <a:srgbClr val="BBD6F6"/>
              </a:solidFill>
              <a:prstDash val="solid"/>
              <a:round/>
              <a:headEnd len="sm" w="sm" type="none"/>
              <a:tailEnd len="sm" w="sm" type="none"/>
            </a:ln>
          </p:spPr>
        </p:cxnSp>
      </p:grpSp>
      <p:grpSp>
        <p:nvGrpSpPr>
          <p:cNvPr id="572" name="Google Shape;572;p12"/>
          <p:cNvGrpSpPr/>
          <p:nvPr/>
        </p:nvGrpSpPr>
        <p:grpSpPr>
          <a:xfrm>
            <a:off x="2819891" y="1725432"/>
            <a:ext cx="8128001" cy="2933941"/>
            <a:chOff x="0" y="0"/>
            <a:chExt cx="8128001" cy="2933941"/>
          </a:xfrm>
        </p:grpSpPr>
        <p:cxnSp>
          <p:nvCxnSpPr>
            <p:cNvPr id="573" name="Google Shape;573;p12"/>
            <p:cNvCxnSpPr/>
            <p:nvPr/>
          </p:nvCxnSpPr>
          <p:spPr>
            <a:xfrm>
              <a:off x="0" y="2724740"/>
              <a:ext cx="8128000" cy="0"/>
            </a:xfrm>
            <a:prstGeom prst="straightConnector1">
              <a:avLst/>
            </a:prstGeom>
            <a:noFill/>
            <a:ln cap="flat" cmpd="sng" w="15875">
              <a:solidFill>
                <a:srgbClr val="2281BC"/>
              </a:solidFill>
              <a:prstDash val="solid"/>
              <a:round/>
              <a:headEnd len="sm" w="sm" type="none"/>
              <a:tailEnd len="sm" w="sm" type="none"/>
            </a:ln>
          </p:spPr>
        </p:cxnSp>
        <p:cxnSp>
          <p:nvCxnSpPr>
            <p:cNvPr id="574" name="Google Shape;574;p12"/>
            <p:cNvCxnSpPr/>
            <p:nvPr/>
          </p:nvCxnSpPr>
          <p:spPr>
            <a:xfrm>
              <a:off x="0" y="1797425"/>
              <a:ext cx="8128000" cy="0"/>
            </a:xfrm>
            <a:prstGeom prst="straightConnector1">
              <a:avLst/>
            </a:prstGeom>
            <a:noFill/>
            <a:ln cap="flat" cmpd="sng" w="15875">
              <a:solidFill>
                <a:srgbClr val="2281BC"/>
              </a:solidFill>
              <a:prstDash val="solid"/>
              <a:round/>
              <a:headEnd len="sm" w="sm" type="none"/>
              <a:tailEnd len="sm" w="sm" type="none"/>
            </a:ln>
          </p:spPr>
        </p:cxnSp>
        <p:cxnSp>
          <p:nvCxnSpPr>
            <p:cNvPr id="575" name="Google Shape;575;p12"/>
            <p:cNvCxnSpPr/>
            <p:nvPr/>
          </p:nvCxnSpPr>
          <p:spPr>
            <a:xfrm>
              <a:off x="0" y="815557"/>
              <a:ext cx="8128000" cy="0"/>
            </a:xfrm>
            <a:prstGeom prst="straightConnector1">
              <a:avLst/>
            </a:prstGeom>
            <a:noFill/>
            <a:ln cap="flat" cmpd="sng" w="15875">
              <a:solidFill>
                <a:srgbClr val="2281BC"/>
              </a:solidFill>
              <a:prstDash val="solid"/>
              <a:round/>
              <a:headEnd len="sm" w="sm" type="none"/>
              <a:tailEnd len="sm" w="sm" type="none"/>
            </a:ln>
          </p:spPr>
        </p:cxnSp>
        <p:sp>
          <p:nvSpPr>
            <p:cNvPr id="576" name="Google Shape;576;p12"/>
            <p:cNvSpPr/>
            <p:nvPr/>
          </p:nvSpPr>
          <p:spPr>
            <a:xfrm>
              <a:off x="2113279" y="14"/>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2"/>
            <p:cNvSpPr txBox="1"/>
            <p:nvPr/>
          </p:nvSpPr>
          <p:spPr>
            <a:xfrm>
              <a:off x="2113279" y="14"/>
              <a:ext cx="6014720" cy="815543"/>
            </a:xfrm>
            <a:prstGeom prst="rect">
              <a:avLst/>
            </a:prstGeom>
            <a:noFill/>
            <a:ln>
              <a:noFill/>
            </a:ln>
          </p:spPr>
          <p:txBody>
            <a:bodyPr anchorCtr="0" anchor="b" bIns="49525" lIns="49525" spcFirstLastPara="1" rIns="49525" wrap="square" tIns="49525">
              <a:noAutofit/>
            </a:bodyPr>
            <a:lstStyle/>
            <a:p>
              <a:pPr indent="0" lvl="0" marL="0" marR="0" rtl="0" algn="l">
                <a:lnSpc>
                  <a:spcPct val="90000"/>
                </a:lnSpc>
                <a:spcBef>
                  <a:spcPts val="0"/>
                </a:spcBef>
                <a:spcAft>
                  <a:spcPts val="0"/>
                </a:spcAft>
                <a:buClr>
                  <a:schemeClr val="dk1"/>
                </a:buClr>
                <a:buSzPts val="2600"/>
                <a:buFont typeface="Twentieth Century"/>
                <a:buNone/>
              </a:pPr>
              <a:r>
                <a:rPr lang="en-CA" sz="2600">
                  <a:solidFill>
                    <a:schemeClr val="dk1"/>
                  </a:solidFill>
                  <a:latin typeface="Twentieth Century"/>
                  <a:ea typeface="Twentieth Century"/>
                  <a:cs typeface="Twentieth Century"/>
                  <a:sym typeface="Twentieth Century"/>
                </a:rPr>
                <a:t>I am on Edit Profile</a:t>
              </a:r>
              <a:endParaRPr/>
            </a:p>
          </p:txBody>
        </p:sp>
        <p:sp>
          <p:nvSpPr>
            <p:cNvPr id="578" name="Google Shape;578;p12"/>
            <p:cNvSpPr/>
            <p:nvPr/>
          </p:nvSpPr>
          <p:spPr>
            <a:xfrm>
              <a:off x="7945" y="0"/>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2"/>
            <p:cNvSpPr txBox="1"/>
            <p:nvPr/>
          </p:nvSpPr>
          <p:spPr>
            <a:xfrm>
              <a:off x="47764" y="39819"/>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Given</a:t>
              </a:r>
              <a:endParaRPr/>
            </a:p>
          </p:txBody>
        </p:sp>
        <p:sp>
          <p:nvSpPr>
            <p:cNvPr id="580" name="Google Shape;580;p12"/>
            <p:cNvSpPr/>
            <p:nvPr/>
          </p:nvSpPr>
          <p:spPr>
            <a:xfrm flipH="1" rot="10800000">
              <a:off x="0" y="815557"/>
              <a:ext cx="8128000" cy="12554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2"/>
            <p:cNvSpPr txBox="1"/>
            <p:nvPr/>
          </p:nvSpPr>
          <p:spPr>
            <a:xfrm rot="10800000">
              <a:off x="0" y="815557"/>
              <a:ext cx="8128000" cy="125547"/>
            </a:xfrm>
            <a:prstGeom prst="rect">
              <a:avLst/>
            </a:prstGeom>
            <a:noFill/>
            <a:ln>
              <a:noFill/>
            </a:ln>
          </p:spPr>
          <p:txBody>
            <a:bodyPr anchorCtr="0" anchor="t" bIns="17125" lIns="17125" spcFirstLastPara="1" rIns="17125" wrap="square" tIns="17125">
              <a:noAutofit/>
            </a:bodyPr>
            <a:lstStyle/>
            <a:p>
              <a:pPr indent="-12700" lvl="1" marL="57150" marR="0" rtl="0" algn="l">
                <a:lnSpc>
                  <a:spcPct val="90000"/>
                </a:lnSpc>
                <a:spcBef>
                  <a:spcPts val="0"/>
                </a:spcBef>
                <a:spcAft>
                  <a:spcPts val="0"/>
                </a:spcAft>
                <a:buClr>
                  <a:schemeClr val="dk1"/>
                </a:buClr>
                <a:buSzPts val="700"/>
                <a:buFont typeface="Twentieth Century"/>
                <a:buNone/>
              </a:pPr>
              <a:r>
                <a:t/>
              </a:r>
              <a:endParaRPr b="0" i="0" sz="700" u="none" cap="none" strike="noStrike">
                <a:solidFill>
                  <a:schemeClr val="dk1"/>
                </a:solidFill>
                <a:latin typeface="Twentieth Century"/>
                <a:ea typeface="Twentieth Century"/>
                <a:cs typeface="Twentieth Century"/>
                <a:sym typeface="Twentieth Century"/>
              </a:endParaRPr>
            </a:p>
          </p:txBody>
        </p:sp>
        <p:sp>
          <p:nvSpPr>
            <p:cNvPr id="582" name="Google Shape;582;p12"/>
            <p:cNvSpPr/>
            <p:nvPr/>
          </p:nvSpPr>
          <p:spPr>
            <a:xfrm>
              <a:off x="2113279" y="981881"/>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2"/>
            <p:cNvSpPr txBox="1"/>
            <p:nvPr/>
          </p:nvSpPr>
          <p:spPr>
            <a:xfrm>
              <a:off x="2113279" y="981881"/>
              <a:ext cx="6014720" cy="815543"/>
            </a:xfrm>
            <a:prstGeom prst="rect">
              <a:avLst/>
            </a:prstGeom>
            <a:noFill/>
            <a:ln>
              <a:noFill/>
            </a:ln>
          </p:spPr>
          <p:txBody>
            <a:bodyPr anchorCtr="0" anchor="b" bIns="49525" lIns="49525" spcFirstLastPara="1" rIns="49525" wrap="square" tIns="49525">
              <a:noAutofit/>
            </a:bodyPr>
            <a:lstStyle/>
            <a:p>
              <a:pPr indent="0" lvl="0" marL="0" marR="0" rtl="0" algn="l">
                <a:lnSpc>
                  <a:spcPct val="90000"/>
                </a:lnSpc>
                <a:spcBef>
                  <a:spcPts val="0"/>
                </a:spcBef>
                <a:spcAft>
                  <a:spcPts val="0"/>
                </a:spcAft>
                <a:buClr>
                  <a:schemeClr val="dk1"/>
                </a:buClr>
                <a:buSzPts val="2600"/>
                <a:buFont typeface="Twentieth Century"/>
                <a:buNone/>
              </a:pPr>
              <a:r>
                <a:rPr lang="en-CA" sz="2600">
                  <a:solidFill>
                    <a:schemeClr val="dk1"/>
                  </a:solidFill>
                  <a:latin typeface="Twentieth Century"/>
                  <a:ea typeface="Twentieth Century"/>
                  <a:cs typeface="Twentieth Century"/>
                  <a:sym typeface="Twentieth Century"/>
                </a:rPr>
                <a:t>I edit my information</a:t>
              </a:r>
              <a:endParaRPr/>
            </a:p>
          </p:txBody>
        </p:sp>
        <p:sp>
          <p:nvSpPr>
            <p:cNvPr id="584" name="Google Shape;584;p12"/>
            <p:cNvSpPr/>
            <p:nvPr/>
          </p:nvSpPr>
          <p:spPr>
            <a:xfrm>
              <a:off x="0" y="981881"/>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2"/>
            <p:cNvSpPr txBox="1"/>
            <p:nvPr/>
          </p:nvSpPr>
          <p:spPr>
            <a:xfrm>
              <a:off x="39819" y="1021700"/>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When</a:t>
              </a:r>
              <a:endParaRPr/>
            </a:p>
          </p:txBody>
        </p:sp>
        <p:sp>
          <p:nvSpPr>
            <p:cNvPr id="586" name="Google Shape;586;p12"/>
            <p:cNvSpPr/>
            <p:nvPr/>
          </p:nvSpPr>
          <p:spPr>
            <a:xfrm flipH="1" rot="10800000">
              <a:off x="0" y="1797425"/>
              <a:ext cx="8128000" cy="7099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2"/>
            <p:cNvSpPr txBox="1"/>
            <p:nvPr/>
          </p:nvSpPr>
          <p:spPr>
            <a:xfrm rot="10800000">
              <a:off x="0" y="1797425"/>
              <a:ext cx="8128000" cy="70995"/>
            </a:xfrm>
            <a:prstGeom prst="rect">
              <a:avLst/>
            </a:prstGeom>
            <a:noFill/>
            <a:ln>
              <a:noFill/>
            </a:ln>
          </p:spPr>
          <p:txBody>
            <a:bodyPr anchorCtr="0" anchor="t" bIns="9525" lIns="9525" spcFirstLastPara="1" rIns="9525" wrap="square" tIns="9525">
              <a:noAutofit/>
            </a:bodyPr>
            <a:lstStyle/>
            <a:p>
              <a:pPr indent="-31750" lvl="1" marL="57150" marR="0" rtl="0" algn="l">
                <a:lnSpc>
                  <a:spcPct val="90000"/>
                </a:lnSpc>
                <a:spcBef>
                  <a:spcPts val="0"/>
                </a:spcBef>
                <a:spcAft>
                  <a:spcPts val="0"/>
                </a:spcAft>
                <a:buClr>
                  <a:schemeClr val="dk1"/>
                </a:buClr>
                <a:buSzPts val="400"/>
                <a:buFont typeface="Twentieth Century"/>
                <a:buNone/>
              </a:pPr>
              <a:r>
                <a:t/>
              </a:r>
              <a:endParaRPr b="0" i="0" sz="400" u="none" cap="none" strike="noStrike">
                <a:solidFill>
                  <a:schemeClr val="dk1"/>
                </a:solidFill>
                <a:latin typeface="Twentieth Century"/>
                <a:ea typeface="Twentieth Century"/>
                <a:cs typeface="Twentieth Century"/>
                <a:sym typeface="Twentieth Century"/>
              </a:endParaRPr>
            </a:p>
          </p:txBody>
        </p:sp>
        <p:sp>
          <p:nvSpPr>
            <p:cNvPr id="588" name="Google Shape;588;p12"/>
            <p:cNvSpPr/>
            <p:nvPr/>
          </p:nvSpPr>
          <p:spPr>
            <a:xfrm>
              <a:off x="2113279" y="1909197"/>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2"/>
            <p:cNvSpPr txBox="1"/>
            <p:nvPr/>
          </p:nvSpPr>
          <p:spPr>
            <a:xfrm>
              <a:off x="2113279" y="1909197"/>
              <a:ext cx="6014720" cy="815543"/>
            </a:xfrm>
            <a:prstGeom prst="rect">
              <a:avLst/>
            </a:prstGeom>
            <a:noFill/>
            <a:ln>
              <a:noFill/>
            </a:ln>
          </p:spPr>
          <p:txBody>
            <a:bodyPr anchorCtr="0" anchor="b" bIns="49525" lIns="49525" spcFirstLastPara="1" rIns="49525" wrap="square" tIns="49525">
              <a:noAutofit/>
            </a:bodyPr>
            <a:lstStyle/>
            <a:p>
              <a:pPr indent="0" lvl="0" marL="0" marR="0" rtl="0" algn="l">
                <a:lnSpc>
                  <a:spcPct val="90000"/>
                </a:lnSpc>
                <a:spcBef>
                  <a:spcPts val="0"/>
                </a:spcBef>
                <a:spcAft>
                  <a:spcPts val="0"/>
                </a:spcAft>
                <a:buClr>
                  <a:schemeClr val="dk1"/>
                </a:buClr>
                <a:buSzPts val="2600"/>
                <a:buFont typeface="Twentieth Century"/>
                <a:buNone/>
              </a:pPr>
              <a:r>
                <a:rPr lang="en-CA" sz="2600">
                  <a:solidFill>
                    <a:schemeClr val="dk1"/>
                  </a:solidFill>
                  <a:latin typeface="Twentieth Century"/>
                  <a:ea typeface="Twentieth Century"/>
                  <a:cs typeface="Twentieth Century"/>
                  <a:sym typeface="Twentieth Century"/>
                </a:rPr>
                <a:t>I can update my profile</a:t>
              </a:r>
              <a:r>
                <a:rPr lang="en-CA" sz="4200">
                  <a:solidFill>
                    <a:schemeClr val="dk1"/>
                  </a:solidFill>
                  <a:latin typeface="Twentieth Century"/>
                  <a:ea typeface="Twentieth Century"/>
                  <a:cs typeface="Twentieth Century"/>
                  <a:sym typeface="Twentieth Century"/>
                </a:rPr>
                <a:t>.</a:t>
              </a:r>
              <a:endParaRPr/>
            </a:p>
          </p:txBody>
        </p:sp>
        <p:sp>
          <p:nvSpPr>
            <p:cNvPr id="590" name="Google Shape;590;p12"/>
            <p:cNvSpPr/>
            <p:nvPr/>
          </p:nvSpPr>
          <p:spPr>
            <a:xfrm>
              <a:off x="0" y="1909197"/>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2"/>
            <p:cNvSpPr txBox="1"/>
            <p:nvPr/>
          </p:nvSpPr>
          <p:spPr>
            <a:xfrm>
              <a:off x="39819" y="1949016"/>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Then</a:t>
              </a:r>
              <a:endParaRPr/>
            </a:p>
          </p:txBody>
        </p:sp>
        <p:sp>
          <p:nvSpPr>
            <p:cNvPr id="592" name="Google Shape;592;p12"/>
            <p:cNvSpPr/>
            <p:nvPr/>
          </p:nvSpPr>
          <p:spPr>
            <a:xfrm flipH="1" rot="10800000">
              <a:off x="0" y="2724740"/>
              <a:ext cx="8128000" cy="209201"/>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2"/>
            <p:cNvSpPr txBox="1"/>
            <p:nvPr/>
          </p:nvSpPr>
          <p:spPr>
            <a:xfrm rot="10800000">
              <a:off x="0" y="2724740"/>
              <a:ext cx="8128000" cy="209201"/>
            </a:xfrm>
            <a:prstGeom prst="rect">
              <a:avLst/>
            </a:prstGeom>
            <a:noFill/>
            <a:ln>
              <a:noFill/>
            </a:ln>
          </p:spPr>
          <p:txBody>
            <a:bodyPr anchorCtr="0" anchor="t" bIns="28575" lIns="28575" spcFirstLastPara="1" rIns="28575" wrap="square" tIns="28575">
              <a:noAutofit/>
            </a:bodyPr>
            <a:lstStyle/>
            <a:p>
              <a:pPr indent="-38100" lvl="1" marL="114300" marR="0" rtl="0" algn="l">
                <a:lnSpc>
                  <a:spcPct val="90000"/>
                </a:lnSpc>
                <a:spcBef>
                  <a:spcPts val="0"/>
                </a:spcBef>
                <a:spcAft>
                  <a:spcPts val="0"/>
                </a:spcAft>
                <a:buClr>
                  <a:schemeClr val="dk1"/>
                </a:buClr>
                <a:buSzPts val="1200"/>
                <a:buFont typeface="Twentieth Century"/>
                <a:buNone/>
              </a:pPr>
              <a:r>
                <a:t/>
              </a:r>
              <a:endParaRPr b="0" i="0" sz="1200" u="none" cap="none" strike="noStrike">
                <a:solidFill>
                  <a:schemeClr val="dk1"/>
                </a:solidFill>
                <a:latin typeface="Twentieth Century"/>
                <a:ea typeface="Twentieth Century"/>
                <a:cs typeface="Twentieth Century"/>
                <a:sym typeface="Twentieth Century"/>
              </a:endParaRPr>
            </a:p>
          </p:txBody>
        </p:sp>
      </p:grpSp>
      <p:sp>
        <p:nvSpPr>
          <p:cNvPr id="594" name="Google Shape;594;p12"/>
          <p:cNvSpPr txBox="1"/>
          <p:nvPr>
            <p:ph idx="12" type="sldNum"/>
          </p:nvPr>
        </p:nvSpPr>
        <p:spPr>
          <a:xfrm>
            <a:off x="10514011" y="5883275"/>
            <a:ext cx="764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 name="Shape 598"/>
        <p:cNvGrpSpPr/>
        <p:nvPr/>
      </p:nvGrpSpPr>
      <p:grpSpPr>
        <a:xfrm>
          <a:off x="0" y="0"/>
          <a:ext cx="0" cy="0"/>
          <a:chOff x="0" y="0"/>
          <a:chExt cx="0" cy="0"/>
        </a:xfrm>
      </p:grpSpPr>
      <p:grpSp>
        <p:nvGrpSpPr>
          <p:cNvPr id="599" name="Google Shape;599;p13"/>
          <p:cNvGrpSpPr/>
          <p:nvPr/>
        </p:nvGrpSpPr>
        <p:grpSpPr>
          <a:xfrm>
            <a:off x="787179" y="820143"/>
            <a:ext cx="10353735" cy="1517400"/>
            <a:chOff x="0" y="0"/>
            <a:chExt cx="10353735" cy="1517400"/>
          </a:xfrm>
        </p:grpSpPr>
        <p:cxnSp>
          <p:nvCxnSpPr>
            <p:cNvPr id="600" name="Google Shape;600;p13"/>
            <p:cNvCxnSpPr/>
            <p:nvPr/>
          </p:nvCxnSpPr>
          <p:spPr>
            <a:xfrm>
              <a:off x="0" y="0"/>
              <a:ext cx="10353600" cy="0"/>
            </a:xfrm>
            <a:prstGeom prst="straightConnector1">
              <a:avLst/>
            </a:prstGeom>
            <a:solidFill>
              <a:srgbClr val="2CA3EE"/>
            </a:solidFill>
            <a:ln cap="flat" cmpd="sng" w="15875">
              <a:solidFill>
                <a:srgbClr val="2CA3EE"/>
              </a:solidFill>
              <a:prstDash val="solid"/>
              <a:round/>
              <a:headEnd len="sm" w="sm" type="none"/>
              <a:tailEnd len="sm" w="sm" type="none"/>
            </a:ln>
          </p:spPr>
        </p:cxnSp>
        <p:sp>
          <p:nvSpPr>
            <p:cNvPr id="601" name="Google Shape;601;p13"/>
            <p:cNvSpPr/>
            <p:nvPr/>
          </p:nvSpPr>
          <p:spPr>
            <a:xfrm>
              <a:off x="0" y="0"/>
              <a:ext cx="2070600" cy="1517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3"/>
            <p:cNvSpPr txBox="1"/>
            <p:nvPr/>
          </p:nvSpPr>
          <p:spPr>
            <a:xfrm>
              <a:off x="0" y="0"/>
              <a:ext cx="2070600" cy="1517400"/>
            </a:xfrm>
            <a:prstGeom prst="rect">
              <a:avLst/>
            </a:prstGeom>
            <a:noFill/>
            <a:ln>
              <a:noFill/>
            </a:ln>
          </p:spPr>
          <p:txBody>
            <a:bodyPr anchorCtr="0" anchor="t" bIns="137150" lIns="137150" spcFirstLastPara="1" rIns="137150" wrap="square" tIns="137150">
              <a:noAutofit/>
            </a:bodyPr>
            <a:lstStyle/>
            <a:p>
              <a:pPr indent="0" lvl="0" marL="0" marR="0" rtl="0" algn="l">
                <a:lnSpc>
                  <a:spcPct val="90000"/>
                </a:lnSpc>
                <a:spcBef>
                  <a:spcPts val="0"/>
                </a:spcBef>
                <a:spcAft>
                  <a:spcPts val="0"/>
                </a:spcAft>
                <a:buClr>
                  <a:schemeClr val="dk1"/>
                </a:buClr>
                <a:buSzPts val="3600"/>
                <a:buFont typeface="Twentieth Century"/>
                <a:buNone/>
              </a:pPr>
              <a:r>
                <a:rPr lang="en-CA" sz="3600">
                  <a:solidFill>
                    <a:schemeClr val="dk1"/>
                  </a:solidFill>
                  <a:latin typeface="Twentieth Century"/>
                  <a:ea typeface="Twentieth Century"/>
                  <a:cs typeface="Twentieth Century"/>
                  <a:sym typeface="Twentieth Century"/>
                </a:rPr>
                <a:t>As a User </a:t>
              </a:r>
              <a:r>
                <a:rPr lang="en-CA" sz="4400">
                  <a:solidFill>
                    <a:schemeClr val="dk1"/>
                  </a:solidFill>
                  <a:latin typeface="Twentieth Century"/>
                  <a:ea typeface="Twentieth Century"/>
                  <a:cs typeface="Twentieth Century"/>
                  <a:sym typeface="Twentieth Century"/>
                </a:rPr>
                <a:t>: </a:t>
              </a:r>
              <a:endParaRPr/>
            </a:p>
          </p:txBody>
        </p:sp>
        <p:sp>
          <p:nvSpPr>
            <p:cNvPr id="603" name="Google Shape;603;p13"/>
            <p:cNvSpPr/>
            <p:nvPr/>
          </p:nvSpPr>
          <p:spPr>
            <a:xfrm>
              <a:off x="2226040" y="75876"/>
              <a:ext cx="8127600" cy="66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3"/>
            <p:cNvSpPr txBox="1"/>
            <p:nvPr/>
          </p:nvSpPr>
          <p:spPr>
            <a:xfrm>
              <a:off x="2226040" y="75876"/>
              <a:ext cx="8127600" cy="664800"/>
            </a:xfrm>
            <a:prstGeom prst="rect">
              <a:avLst/>
            </a:prstGeom>
            <a:noFill/>
            <a:ln>
              <a:noFill/>
            </a:ln>
          </p:spPr>
          <p:txBody>
            <a:bodyPr anchorCtr="0" anchor="t" bIns="76200" lIns="76200" spcFirstLastPara="1" rIns="76200" wrap="square" tIns="76200">
              <a:noAutofit/>
            </a:bodyPr>
            <a:lstStyle/>
            <a:p>
              <a:pPr indent="0" lvl="0" marL="0" marR="0" rtl="0" algn="l">
                <a:lnSpc>
                  <a:spcPct val="90000"/>
                </a:lnSpc>
                <a:spcBef>
                  <a:spcPts val="0"/>
                </a:spcBef>
                <a:spcAft>
                  <a:spcPts val="0"/>
                </a:spcAft>
                <a:buClr>
                  <a:schemeClr val="dk1"/>
                </a:buClr>
                <a:buSzPts val="2000"/>
                <a:buFont typeface="Twentieth Century"/>
                <a:buNone/>
              </a:pPr>
              <a:r>
                <a:rPr lang="en-CA" sz="2000">
                  <a:solidFill>
                    <a:schemeClr val="dk1"/>
                  </a:solidFill>
                  <a:latin typeface="Twentieth Century"/>
                  <a:ea typeface="Twentieth Century"/>
                  <a:cs typeface="Twentieth Century"/>
                  <a:sym typeface="Twentieth Century"/>
                </a:rPr>
                <a:t>I want to Write a review so that I can give feedback on restaurant.</a:t>
              </a:r>
              <a:endParaRPr/>
            </a:p>
          </p:txBody>
        </p:sp>
        <p:cxnSp>
          <p:nvCxnSpPr>
            <p:cNvPr id="605" name="Google Shape;605;p13"/>
            <p:cNvCxnSpPr/>
            <p:nvPr/>
          </p:nvCxnSpPr>
          <p:spPr>
            <a:xfrm>
              <a:off x="2070735" y="740710"/>
              <a:ext cx="8283000" cy="0"/>
            </a:xfrm>
            <a:prstGeom prst="straightConnector1">
              <a:avLst/>
            </a:prstGeom>
            <a:solidFill>
              <a:srgbClr val="2CA3EE"/>
            </a:solidFill>
            <a:ln cap="flat" cmpd="sng" w="15875">
              <a:solidFill>
                <a:srgbClr val="BBD6F6"/>
              </a:solidFill>
              <a:prstDash val="solid"/>
              <a:round/>
              <a:headEnd len="sm" w="sm" type="none"/>
              <a:tailEnd len="sm" w="sm" type="none"/>
            </a:ln>
          </p:spPr>
        </p:cxnSp>
      </p:grpSp>
      <p:grpSp>
        <p:nvGrpSpPr>
          <p:cNvPr id="606" name="Google Shape;606;p13"/>
          <p:cNvGrpSpPr/>
          <p:nvPr/>
        </p:nvGrpSpPr>
        <p:grpSpPr>
          <a:xfrm>
            <a:off x="2819891" y="1725432"/>
            <a:ext cx="8128000" cy="2933941"/>
            <a:chOff x="0" y="0"/>
            <a:chExt cx="8128000" cy="2933941"/>
          </a:xfrm>
        </p:grpSpPr>
        <p:cxnSp>
          <p:nvCxnSpPr>
            <p:cNvPr id="607" name="Google Shape;607;p13"/>
            <p:cNvCxnSpPr/>
            <p:nvPr/>
          </p:nvCxnSpPr>
          <p:spPr>
            <a:xfrm>
              <a:off x="0" y="2724740"/>
              <a:ext cx="8127900" cy="0"/>
            </a:xfrm>
            <a:prstGeom prst="straightConnector1">
              <a:avLst/>
            </a:prstGeom>
            <a:noFill/>
            <a:ln cap="flat" cmpd="sng" w="15875">
              <a:solidFill>
                <a:srgbClr val="2281BC"/>
              </a:solidFill>
              <a:prstDash val="solid"/>
              <a:round/>
              <a:headEnd len="sm" w="sm" type="none"/>
              <a:tailEnd len="sm" w="sm" type="none"/>
            </a:ln>
          </p:spPr>
        </p:cxnSp>
        <p:cxnSp>
          <p:nvCxnSpPr>
            <p:cNvPr id="608" name="Google Shape;608;p13"/>
            <p:cNvCxnSpPr/>
            <p:nvPr/>
          </p:nvCxnSpPr>
          <p:spPr>
            <a:xfrm>
              <a:off x="0" y="1797425"/>
              <a:ext cx="8127900" cy="0"/>
            </a:xfrm>
            <a:prstGeom prst="straightConnector1">
              <a:avLst/>
            </a:prstGeom>
            <a:noFill/>
            <a:ln cap="flat" cmpd="sng" w="15875">
              <a:solidFill>
                <a:srgbClr val="2281BC"/>
              </a:solidFill>
              <a:prstDash val="solid"/>
              <a:round/>
              <a:headEnd len="sm" w="sm" type="none"/>
              <a:tailEnd len="sm" w="sm" type="none"/>
            </a:ln>
          </p:spPr>
        </p:cxnSp>
        <p:cxnSp>
          <p:nvCxnSpPr>
            <p:cNvPr id="609" name="Google Shape;609;p13"/>
            <p:cNvCxnSpPr/>
            <p:nvPr/>
          </p:nvCxnSpPr>
          <p:spPr>
            <a:xfrm>
              <a:off x="0" y="815557"/>
              <a:ext cx="8127900" cy="0"/>
            </a:xfrm>
            <a:prstGeom prst="straightConnector1">
              <a:avLst/>
            </a:prstGeom>
            <a:noFill/>
            <a:ln cap="flat" cmpd="sng" w="15875">
              <a:solidFill>
                <a:srgbClr val="2281BC"/>
              </a:solidFill>
              <a:prstDash val="solid"/>
              <a:round/>
              <a:headEnd len="sm" w="sm" type="none"/>
              <a:tailEnd len="sm" w="sm" type="none"/>
            </a:ln>
          </p:spPr>
        </p:cxnSp>
        <p:sp>
          <p:nvSpPr>
            <p:cNvPr id="610" name="Google Shape;610;p13"/>
            <p:cNvSpPr/>
            <p:nvPr/>
          </p:nvSpPr>
          <p:spPr>
            <a:xfrm>
              <a:off x="2113279" y="14"/>
              <a:ext cx="6014700" cy="815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3"/>
            <p:cNvSpPr txBox="1"/>
            <p:nvPr/>
          </p:nvSpPr>
          <p:spPr>
            <a:xfrm>
              <a:off x="2113279" y="14"/>
              <a:ext cx="6014700" cy="815400"/>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am Login to the application</a:t>
              </a:r>
              <a:endParaRPr/>
            </a:p>
          </p:txBody>
        </p:sp>
        <p:sp>
          <p:nvSpPr>
            <p:cNvPr id="612" name="Google Shape;612;p13"/>
            <p:cNvSpPr/>
            <p:nvPr/>
          </p:nvSpPr>
          <p:spPr>
            <a:xfrm>
              <a:off x="7945" y="0"/>
              <a:ext cx="2113200" cy="815400"/>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3"/>
            <p:cNvSpPr txBox="1"/>
            <p:nvPr/>
          </p:nvSpPr>
          <p:spPr>
            <a:xfrm>
              <a:off x="47764" y="39819"/>
              <a:ext cx="2033700" cy="775800"/>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Given</a:t>
              </a:r>
              <a:endParaRPr/>
            </a:p>
          </p:txBody>
        </p:sp>
        <p:sp>
          <p:nvSpPr>
            <p:cNvPr id="614" name="Google Shape;614;p13"/>
            <p:cNvSpPr/>
            <p:nvPr/>
          </p:nvSpPr>
          <p:spPr>
            <a:xfrm flipH="1" rot="10800000">
              <a:off x="0" y="815704"/>
              <a:ext cx="8127900" cy="125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3"/>
            <p:cNvSpPr txBox="1"/>
            <p:nvPr/>
          </p:nvSpPr>
          <p:spPr>
            <a:xfrm rot="10800000">
              <a:off x="100" y="815704"/>
              <a:ext cx="8127900" cy="125400"/>
            </a:xfrm>
            <a:prstGeom prst="rect">
              <a:avLst/>
            </a:prstGeom>
            <a:noFill/>
            <a:ln>
              <a:noFill/>
            </a:ln>
          </p:spPr>
          <p:txBody>
            <a:bodyPr anchorCtr="0" anchor="t" bIns="17125" lIns="17125" spcFirstLastPara="1" rIns="17125" wrap="square" tIns="17125">
              <a:noAutofit/>
            </a:bodyPr>
            <a:lstStyle/>
            <a:p>
              <a:pPr indent="-12700" lvl="1" marL="57150" marR="0" rtl="0" algn="l">
                <a:lnSpc>
                  <a:spcPct val="90000"/>
                </a:lnSpc>
                <a:spcBef>
                  <a:spcPts val="0"/>
                </a:spcBef>
                <a:spcAft>
                  <a:spcPts val="0"/>
                </a:spcAft>
                <a:buClr>
                  <a:schemeClr val="dk1"/>
                </a:buClr>
                <a:buSzPts val="700"/>
                <a:buFont typeface="Twentieth Century"/>
                <a:buNone/>
              </a:pPr>
              <a:r>
                <a:t/>
              </a:r>
              <a:endParaRPr b="0" i="0" sz="700" u="none" cap="none" strike="noStrike">
                <a:solidFill>
                  <a:schemeClr val="dk1"/>
                </a:solidFill>
                <a:latin typeface="Twentieth Century"/>
                <a:ea typeface="Twentieth Century"/>
                <a:cs typeface="Twentieth Century"/>
                <a:sym typeface="Twentieth Century"/>
              </a:endParaRPr>
            </a:p>
          </p:txBody>
        </p:sp>
        <p:sp>
          <p:nvSpPr>
            <p:cNvPr id="616" name="Google Shape;616;p13"/>
            <p:cNvSpPr/>
            <p:nvPr/>
          </p:nvSpPr>
          <p:spPr>
            <a:xfrm>
              <a:off x="2113279" y="981881"/>
              <a:ext cx="6014700" cy="815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3"/>
            <p:cNvSpPr txBox="1"/>
            <p:nvPr/>
          </p:nvSpPr>
          <p:spPr>
            <a:xfrm>
              <a:off x="2113279" y="981881"/>
              <a:ext cx="6014700" cy="815400"/>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click on Feedback</a:t>
              </a:r>
              <a:endParaRPr/>
            </a:p>
          </p:txBody>
        </p:sp>
        <p:sp>
          <p:nvSpPr>
            <p:cNvPr id="618" name="Google Shape;618;p13"/>
            <p:cNvSpPr/>
            <p:nvPr/>
          </p:nvSpPr>
          <p:spPr>
            <a:xfrm>
              <a:off x="0" y="981881"/>
              <a:ext cx="2113200" cy="815400"/>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3"/>
            <p:cNvSpPr txBox="1"/>
            <p:nvPr/>
          </p:nvSpPr>
          <p:spPr>
            <a:xfrm>
              <a:off x="39819" y="1021700"/>
              <a:ext cx="2033700" cy="775800"/>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When</a:t>
              </a:r>
              <a:endParaRPr/>
            </a:p>
          </p:txBody>
        </p:sp>
        <p:sp>
          <p:nvSpPr>
            <p:cNvPr id="620" name="Google Shape;620;p13"/>
            <p:cNvSpPr/>
            <p:nvPr/>
          </p:nvSpPr>
          <p:spPr>
            <a:xfrm flipH="1" rot="10800000">
              <a:off x="0" y="1797320"/>
              <a:ext cx="8127900" cy="7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3"/>
            <p:cNvSpPr txBox="1"/>
            <p:nvPr/>
          </p:nvSpPr>
          <p:spPr>
            <a:xfrm rot="10800000">
              <a:off x="100" y="1797320"/>
              <a:ext cx="8127900" cy="71100"/>
            </a:xfrm>
            <a:prstGeom prst="rect">
              <a:avLst/>
            </a:prstGeom>
            <a:noFill/>
            <a:ln>
              <a:noFill/>
            </a:ln>
          </p:spPr>
          <p:txBody>
            <a:bodyPr anchorCtr="0" anchor="t" bIns="9525" lIns="9525" spcFirstLastPara="1" rIns="9525" wrap="square" tIns="9525">
              <a:noAutofit/>
            </a:bodyPr>
            <a:lstStyle/>
            <a:p>
              <a:pPr indent="-31750" lvl="1" marL="57150" marR="0" rtl="0" algn="l">
                <a:lnSpc>
                  <a:spcPct val="90000"/>
                </a:lnSpc>
                <a:spcBef>
                  <a:spcPts val="0"/>
                </a:spcBef>
                <a:spcAft>
                  <a:spcPts val="0"/>
                </a:spcAft>
                <a:buClr>
                  <a:schemeClr val="dk1"/>
                </a:buClr>
                <a:buSzPts val="400"/>
                <a:buFont typeface="Twentieth Century"/>
                <a:buNone/>
              </a:pPr>
              <a:r>
                <a:t/>
              </a:r>
              <a:endParaRPr b="0" i="0" sz="400" u="none" cap="none" strike="noStrike">
                <a:solidFill>
                  <a:schemeClr val="dk1"/>
                </a:solidFill>
                <a:latin typeface="Twentieth Century"/>
                <a:ea typeface="Twentieth Century"/>
                <a:cs typeface="Twentieth Century"/>
                <a:sym typeface="Twentieth Century"/>
              </a:endParaRPr>
            </a:p>
          </p:txBody>
        </p:sp>
        <p:sp>
          <p:nvSpPr>
            <p:cNvPr id="622" name="Google Shape;622;p13"/>
            <p:cNvSpPr/>
            <p:nvPr/>
          </p:nvSpPr>
          <p:spPr>
            <a:xfrm>
              <a:off x="2113279" y="1909197"/>
              <a:ext cx="6014700" cy="815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3"/>
            <p:cNvSpPr txBox="1"/>
            <p:nvPr/>
          </p:nvSpPr>
          <p:spPr>
            <a:xfrm>
              <a:off x="2113279" y="1909197"/>
              <a:ext cx="6014700" cy="815400"/>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can write a review about the restaurant</a:t>
              </a:r>
              <a:endParaRPr/>
            </a:p>
          </p:txBody>
        </p:sp>
        <p:sp>
          <p:nvSpPr>
            <p:cNvPr id="624" name="Google Shape;624;p13"/>
            <p:cNvSpPr/>
            <p:nvPr/>
          </p:nvSpPr>
          <p:spPr>
            <a:xfrm>
              <a:off x="0" y="1909197"/>
              <a:ext cx="2113200" cy="815400"/>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3"/>
            <p:cNvSpPr txBox="1"/>
            <p:nvPr/>
          </p:nvSpPr>
          <p:spPr>
            <a:xfrm>
              <a:off x="39819" y="1949016"/>
              <a:ext cx="2033700" cy="775800"/>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Then</a:t>
              </a:r>
              <a:endParaRPr/>
            </a:p>
          </p:txBody>
        </p:sp>
        <p:sp>
          <p:nvSpPr>
            <p:cNvPr id="626" name="Google Shape;626;p13"/>
            <p:cNvSpPr/>
            <p:nvPr/>
          </p:nvSpPr>
          <p:spPr>
            <a:xfrm flipH="1" rot="10800000">
              <a:off x="0" y="2724841"/>
              <a:ext cx="8127900" cy="20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3"/>
            <p:cNvSpPr txBox="1"/>
            <p:nvPr/>
          </p:nvSpPr>
          <p:spPr>
            <a:xfrm rot="10800000">
              <a:off x="100" y="2724841"/>
              <a:ext cx="8127900" cy="209100"/>
            </a:xfrm>
            <a:prstGeom prst="rect">
              <a:avLst/>
            </a:prstGeom>
            <a:noFill/>
            <a:ln>
              <a:noFill/>
            </a:ln>
          </p:spPr>
          <p:txBody>
            <a:bodyPr anchorCtr="0" anchor="t" bIns="28575" lIns="28575" spcFirstLastPara="1" rIns="28575" wrap="square" tIns="28575">
              <a:noAutofit/>
            </a:bodyPr>
            <a:lstStyle/>
            <a:p>
              <a:pPr indent="-38100" lvl="1" marL="114300" marR="0" rtl="0" algn="l">
                <a:lnSpc>
                  <a:spcPct val="90000"/>
                </a:lnSpc>
                <a:spcBef>
                  <a:spcPts val="0"/>
                </a:spcBef>
                <a:spcAft>
                  <a:spcPts val="0"/>
                </a:spcAft>
                <a:buClr>
                  <a:schemeClr val="dk1"/>
                </a:buClr>
                <a:buSzPts val="1200"/>
                <a:buFont typeface="Twentieth Century"/>
                <a:buNone/>
              </a:pPr>
              <a:r>
                <a:t/>
              </a:r>
              <a:endParaRPr b="0" i="0" sz="1200" u="none" cap="none" strike="noStrike">
                <a:solidFill>
                  <a:schemeClr val="dk1"/>
                </a:solidFill>
                <a:latin typeface="Twentieth Century"/>
                <a:ea typeface="Twentieth Century"/>
                <a:cs typeface="Twentieth Century"/>
                <a:sym typeface="Twentieth Century"/>
              </a:endParaRPr>
            </a:p>
          </p:txBody>
        </p:sp>
      </p:grpSp>
      <p:sp>
        <p:nvSpPr>
          <p:cNvPr id="628" name="Google Shape;628;p13"/>
          <p:cNvSpPr txBox="1"/>
          <p:nvPr>
            <p:ph idx="12" type="sldNum"/>
          </p:nvPr>
        </p:nvSpPr>
        <p:spPr>
          <a:xfrm>
            <a:off x="10514011" y="5883275"/>
            <a:ext cx="764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grpSp>
        <p:nvGrpSpPr>
          <p:cNvPr id="633" name="Google Shape;633;p14"/>
          <p:cNvGrpSpPr/>
          <p:nvPr/>
        </p:nvGrpSpPr>
        <p:grpSpPr>
          <a:xfrm>
            <a:off x="696524" y="1347901"/>
            <a:ext cx="10353675" cy="1149512"/>
            <a:chOff x="0" y="561"/>
            <a:chExt cx="10353675" cy="1149512"/>
          </a:xfrm>
        </p:grpSpPr>
        <p:cxnSp>
          <p:nvCxnSpPr>
            <p:cNvPr id="634" name="Google Shape;634;p14"/>
            <p:cNvCxnSpPr/>
            <p:nvPr/>
          </p:nvCxnSpPr>
          <p:spPr>
            <a:xfrm>
              <a:off x="0" y="561"/>
              <a:ext cx="10353675" cy="0"/>
            </a:xfrm>
            <a:prstGeom prst="straightConnector1">
              <a:avLst/>
            </a:prstGeom>
            <a:solidFill>
              <a:srgbClr val="2CA3EE"/>
            </a:solidFill>
            <a:ln cap="flat" cmpd="sng" w="15875">
              <a:solidFill>
                <a:srgbClr val="2CA3EE"/>
              </a:solidFill>
              <a:prstDash val="solid"/>
              <a:round/>
              <a:headEnd len="sm" w="sm" type="none"/>
              <a:tailEnd len="sm" w="sm" type="none"/>
            </a:ln>
          </p:spPr>
        </p:cxnSp>
        <p:sp>
          <p:nvSpPr>
            <p:cNvPr id="635" name="Google Shape;635;p14"/>
            <p:cNvSpPr/>
            <p:nvPr/>
          </p:nvSpPr>
          <p:spPr>
            <a:xfrm>
              <a:off x="0" y="561"/>
              <a:ext cx="2070735" cy="1149512"/>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4"/>
            <p:cNvSpPr txBox="1"/>
            <p:nvPr/>
          </p:nvSpPr>
          <p:spPr>
            <a:xfrm>
              <a:off x="0" y="561"/>
              <a:ext cx="2070735" cy="1149512"/>
            </a:xfrm>
            <a:prstGeom prst="rect">
              <a:avLst/>
            </a:prstGeom>
            <a:noFill/>
            <a:ln>
              <a:noFill/>
            </a:ln>
          </p:spPr>
          <p:txBody>
            <a:bodyPr anchorCtr="0" anchor="t" bIns="137150" lIns="137150" spcFirstLastPara="1" rIns="137150" wrap="square" tIns="137150">
              <a:noAutofit/>
            </a:bodyPr>
            <a:lstStyle/>
            <a:p>
              <a:pPr indent="0" lvl="0" marL="0" marR="0" rtl="0" algn="l">
                <a:lnSpc>
                  <a:spcPct val="90000"/>
                </a:lnSpc>
                <a:spcBef>
                  <a:spcPts val="0"/>
                </a:spcBef>
                <a:spcAft>
                  <a:spcPts val="0"/>
                </a:spcAft>
                <a:buClr>
                  <a:schemeClr val="dk1"/>
                </a:buClr>
                <a:buSzPts val="3600"/>
                <a:buFont typeface="Twentieth Century"/>
                <a:buNone/>
              </a:pPr>
              <a:r>
                <a:rPr lang="en-CA" sz="3600">
                  <a:solidFill>
                    <a:schemeClr val="dk1"/>
                  </a:solidFill>
                  <a:latin typeface="Twentieth Century"/>
                  <a:ea typeface="Twentieth Century"/>
                  <a:cs typeface="Twentieth Century"/>
                  <a:sym typeface="Twentieth Century"/>
                </a:rPr>
                <a:t>As a Seller </a:t>
              </a:r>
              <a:r>
                <a:rPr lang="en-CA" sz="4200">
                  <a:solidFill>
                    <a:schemeClr val="dk1"/>
                  </a:solidFill>
                  <a:latin typeface="Twentieth Century"/>
                  <a:ea typeface="Twentieth Century"/>
                  <a:cs typeface="Twentieth Century"/>
                  <a:sym typeface="Twentieth Century"/>
                </a:rPr>
                <a:t>: </a:t>
              </a:r>
              <a:endParaRPr/>
            </a:p>
          </p:txBody>
        </p:sp>
        <p:sp>
          <p:nvSpPr>
            <p:cNvPr id="637" name="Google Shape;637;p14"/>
            <p:cNvSpPr/>
            <p:nvPr/>
          </p:nvSpPr>
          <p:spPr>
            <a:xfrm>
              <a:off x="2226040" y="58037"/>
              <a:ext cx="8127634" cy="523924"/>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4"/>
            <p:cNvSpPr txBox="1"/>
            <p:nvPr/>
          </p:nvSpPr>
          <p:spPr>
            <a:xfrm>
              <a:off x="2226040" y="58037"/>
              <a:ext cx="8127634" cy="523924"/>
            </a:xfrm>
            <a:prstGeom prst="rect">
              <a:avLst/>
            </a:prstGeom>
            <a:noFill/>
            <a:ln>
              <a:noFill/>
            </a:ln>
          </p:spPr>
          <p:txBody>
            <a:bodyPr anchorCtr="0" anchor="t" bIns="76200" lIns="76200" spcFirstLastPara="1" rIns="76200" wrap="square" tIns="76200">
              <a:noAutofit/>
            </a:bodyPr>
            <a:lstStyle/>
            <a:p>
              <a:pPr indent="0" lvl="0" marL="0" marR="0" rtl="0" algn="l">
                <a:lnSpc>
                  <a:spcPct val="90000"/>
                </a:lnSpc>
                <a:spcBef>
                  <a:spcPts val="0"/>
                </a:spcBef>
                <a:spcAft>
                  <a:spcPts val="0"/>
                </a:spcAft>
                <a:buClr>
                  <a:schemeClr val="dk1"/>
                </a:buClr>
                <a:buSzPts val="2000"/>
                <a:buFont typeface="Twentieth Century"/>
                <a:buNone/>
              </a:pPr>
              <a:r>
                <a:rPr lang="en-CA" sz="2000">
                  <a:solidFill>
                    <a:schemeClr val="dk1"/>
                  </a:solidFill>
                  <a:latin typeface="Twentieth Century"/>
                  <a:ea typeface="Twentieth Century"/>
                  <a:cs typeface="Twentieth Century"/>
                  <a:sym typeface="Twentieth Century"/>
                </a:rPr>
                <a:t>I want to Register so that I can register my restaurant in the application.</a:t>
              </a:r>
              <a:endParaRPr/>
            </a:p>
          </p:txBody>
        </p:sp>
        <p:cxnSp>
          <p:nvCxnSpPr>
            <p:cNvPr id="639" name="Google Shape;639;p14"/>
            <p:cNvCxnSpPr/>
            <p:nvPr/>
          </p:nvCxnSpPr>
          <p:spPr>
            <a:xfrm>
              <a:off x="2070735" y="581962"/>
              <a:ext cx="8282940" cy="0"/>
            </a:xfrm>
            <a:prstGeom prst="straightConnector1">
              <a:avLst/>
            </a:prstGeom>
            <a:solidFill>
              <a:srgbClr val="2CA3EE"/>
            </a:solidFill>
            <a:ln cap="flat" cmpd="sng" w="15875">
              <a:solidFill>
                <a:srgbClr val="BBD6F6"/>
              </a:solidFill>
              <a:prstDash val="solid"/>
              <a:round/>
              <a:headEnd len="sm" w="sm" type="none"/>
              <a:tailEnd len="sm" w="sm" type="none"/>
            </a:ln>
          </p:spPr>
        </p:cxnSp>
      </p:grpSp>
      <p:grpSp>
        <p:nvGrpSpPr>
          <p:cNvPr id="640" name="Google Shape;640;p14"/>
          <p:cNvGrpSpPr/>
          <p:nvPr/>
        </p:nvGrpSpPr>
        <p:grpSpPr>
          <a:xfrm>
            <a:off x="2788920" y="2576717"/>
            <a:ext cx="8128001" cy="2933927"/>
            <a:chOff x="0" y="14"/>
            <a:chExt cx="8128001" cy="2933927"/>
          </a:xfrm>
        </p:grpSpPr>
        <p:cxnSp>
          <p:nvCxnSpPr>
            <p:cNvPr id="641" name="Google Shape;641;p14"/>
            <p:cNvCxnSpPr/>
            <p:nvPr/>
          </p:nvCxnSpPr>
          <p:spPr>
            <a:xfrm>
              <a:off x="0" y="2724740"/>
              <a:ext cx="8128000" cy="0"/>
            </a:xfrm>
            <a:prstGeom prst="straightConnector1">
              <a:avLst/>
            </a:prstGeom>
            <a:noFill/>
            <a:ln cap="flat" cmpd="sng" w="15875">
              <a:solidFill>
                <a:srgbClr val="2281BC"/>
              </a:solidFill>
              <a:prstDash val="solid"/>
              <a:round/>
              <a:headEnd len="sm" w="sm" type="none"/>
              <a:tailEnd len="sm" w="sm" type="none"/>
            </a:ln>
          </p:spPr>
        </p:cxnSp>
        <p:cxnSp>
          <p:nvCxnSpPr>
            <p:cNvPr id="642" name="Google Shape;642;p14"/>
            <p:cNvCxnSpPr/>
            <p:nvPr/>
          </p:nvCxnSpPr>
          <p:spPr>
            <a:xfrm>
              <a:off x="0" y="1797425"/>
              <a:ext cx="8128000" cy="0"/>
            </a:xfrm>
            <a:prstGeom prst="straightConnector1">
              <a:avLst/>
            </a:prstGeom>
            <a:noFill/>
            <a:ln cap="flat" cmpd="sng" w="15875">
              <a:solidFill>
                <a:srgbClr val="2281BC"/>
              </a:solidFill>
              <a:prstDash val="solid"/>
              <a:round/>
              <a:headEnd len="sm" w="sm" type="none"/>
              <a:tailEnd len="sm" w="sm" type="none"/>
            </a:ln>
          </p:spPr>
        </p:cxnSp>
        <p:cxnSp>
          <p:nvCxnSpPr>
            <p:cNvPr id="643" name="Google Shape;643;p14"/>
            <p:cNvCxnSpPr/>
            <p:nvPr/>
          </p:nvCxnSpPr>
          <p:spPr>
            <a:xfrm>
              <a:off x="0" y="815557"/>
              <a:ext cx="8128000" cy="0"/>
            </a:xfrm>
            <a:prstGeom prst="straightConnector1">
              <a:avLst/>
            </a:prstGeom>
            <a:noFill/>
            <a:ln cap="flat" cmpd="sng" w="15875">
              <a:solidFill>
                <a:srgbClr val="2281BC"/>
              </a:solidFill>
              <a:prstDash val="solid"/>
              <a:round/>
              <a:headEnd len="sm" w="sm" type="none"/>
              <a:tailEnd len="sm" w="sm" type="none"/>
            </a:ln>
          </p:spPr>
        </p:cxnSp>
        <p:sp>
          <p:nvSpPr>
            <p:cNvPr id="644" name="Google Shape;644;p14"/>
            <p:cNvSpPr/>
            <p:nvPr/>
          </p:nvSpPr>
          <p:spPr>
            <a:xfrm>
              <a:off x="2113279" y="14"/>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4"/>
            <p:cNvSpPr txBox="1"/>
            <p:nvPr/>
          </p:nvSpPr>
          <p:spPr>
            <a:xfrm>
              <a:off x="2113279" y="14"/>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enter credentials for registeration</a:t>
              </a:r>
              <a:endParaRPr sz="2800">
                <a:solidFill>
                  <a:schemeClr val="dk1"/>
                </a:solidFill>
                <a:latin typeface="Twentieth Century"/>
                <a:ea typeface="Twentieth Century"/>
                <a:cs typeface="Twentieth Century"/>
                <a:sym typeface="Twentieth Century"/>
              </a:endParaRPr>
            </a:p>
          </p:txBody>
        </p:sp>
        <p:sp>
          <p:nvSpPr>
            <p:cNvPr id="646" name="Google Shape;646;p14"/>
            <p:cNvSpPr/>
            <p:nvPr/>
          </p:nvSpPr>
          <p:spPr>
            <a:xfrm>
              <a:off x="0" y="14"/>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4"/>
            <p:cNvSpPr txBox="1"/>
            <p:nvPr/>
          </p:nvSpPr>
          <p:spPr>
            <a:xfrm>
              <a:off x="39819" y="39833"/>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Given</a:t>
              </a:r>
              <a:endParaRPr/>
            </a:p>
          </p:txBody>
        </p:sp>
        <p:sp>
          <p:nvSpPr>
            <p:cNvPr id="648" name="Google Shape;648;p14"/>
            <p:cNvSpPr/>
            <p:nvPr/>
          </p:nvSpPr>
          <p:spPr>
            <a:xfrm flipH="1" rot="10800000">
              <a:off x="0" y="815557"/>
              <a:ext cx="8128000" cy="12554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4"/>
            <p:cNvSpPr txBox="1"/>
            <p:nvPr/>
          </p:nvSpPr>
          <p:spPr>
            <a:xfrm rot="10800000">
              <a:off x="0" y="815557"/>
              <a:ext cx="8128000" cy="125547"/>
            </a:xfrm>
            <a:prstGeom prst="rect">
              <a:avLst/>
            </a:prstGeom>
            <a:noFill/>
            <a:ln>
              <a:noFill/>
            </a:ln>
          </p:spPr>
          <p:txBody>
            <a:bodyPr anchorCtr="0" anchor="t" bIns="17125" lIns="17125" spcFirstLastPara="1" rIns="17125" wrap="square" tIns="17125">
              <a:noAutofit/>
            </a:bodyPr>
            <a:lstStyle/>
            <a:p>
              <a:pPr indent="-12700" lvl="1" marL="57150" marR="0" rtl="0" algn="l">
                <a:lnSpc>
                  <a:spcPct val="90000"/>
                </a:lnSpc>
                <a:spcBef>
                  <a:spcPts val="0"/>
                </a:spcBef>
                <a:spcAft>
                  <a:spcPts val="0"/>
                </a:spcAft>
                <a:buClr>
                  <a:schemeClr val="dk1"/>
                </a:buClr>
                <a:buSzPts val="700"/>
                <a:buFont typeface="Twentieth Century"/>
                <a:buNone/>
              </a:pPr>
              <a:r>
                <a:t/>
              </a:r>
              <a:endParaRPr b="0" i="0" sz="700" u="none" cap="none" strike="noStrike">
                <a:solidFill>
                  <a:schemeClr val="dk1"/>
                </a:solidFill>
                <a:latin typeface="Twentieth Century"/>
                <a:ea typeface="Twentieth Century"/>
                <a:cs typeface="Twentieth Century"/>
                <a:sym typeface="Twentieth Century"/>
              </a:endParaRPr>
            </a:p>
          </p:txBody>
        </p:sp>
        <p:sp>
          <p:nvSpPr>
            <p:cNvPr id="650" name="Google Shape;650;p14"/>
            <p:cNvSpPr/>
            <p:nvPr/>
          </p:nvSpPr>
          <p:spPr>
            <a:xfrm>
              <a:off x="2113279" y="981881"/>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4"/>
            <p:cNvSpPr txBox="1"/>
            <p:nvPr/>
          </p:nvSpPr>
          <p:spPr>
            <a:xfrm>
              <a:off x="2113279" y="981881"/>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click Register</a:t>
              </a:r>
              <a:endParaRPr/>
            </a:p>
          </p:txBody>
        </p:sp>
        <p:sp>
          <p:nvSpPr>
            <p:cNvPr id="652" name="Google Shape;652;p14"/>
            <p:cNvSpPr/>
            <p:nvPr/>
          </p:nvSpPr>
          <p:spPr>
            <a:xfrm>
              <a:off x="0" y="981881"/>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4"/>
            <p:cNvSpPr txBox="1"/>
            <p:nvPr/>
          </p:nvSpPr>
          <p:spPr>
            <a:xfrm>
              <a:off x="39819" y="1021700"/>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When</a:t>
              </a:r>
              <a:endParaRPr/>
            </a:p>
          </p:txBody>
        </p:sp>
        <p:sp>
          <p:nvSpPr>
            <p:cNvPr id="654" name="Google Shape;654;p14"/>
            <p:cNvSpPr/>
            <p:nvPr/>
          </p:nvSpPr>
          <p:spPr>
            <a:xfrm flipH="1" rot="10800000">
              <a:off x="0" y="1797425"/>
              <a:ext cx="8128000" cy="7099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4"/>
            <p:cNvSpPr txBox="1"/>
            <p:nvPr/>
          </p:nvSpPr>
          <p:spPr>
            <a:xfrm rot="10800000">
              <a:off x="0" y="1797425"/>
              <a:ext cx="8128000" cy="70995"/>
            </a:xfrm>
            <a:prstGeom prst="rect">
              <a:avLst/>
            </a:prstGeom>
            <a:noFill/>
            <a:ln>
              <a:noFill/>
            </a:ln>
          </p:spPr>
          <p:txBody>
            <a:bodyPr anchorCtr="0" anchor="t" bIns="9525" lIns="9525" spcFirstLastPara="1" rIns="9525" wrap="square" tIns="9525">
              <a:noAutofit/>
            </a:bodyPr>
            <a:lstStyle/>
            <a:p>
              <a:pPr indent="-31750" lvl="1" marL="57150" marR="0" rtl="0" algn="l">
                <a:lnSpc>
                  <a:spcPct val="90000"/>
                </a:lnSpc>
                <a:spcBef>
                  <a:spcPts val="0"/>
                </a:spcBef>
                <a:spcAft>
                  <a:spcPts val="0"/>
                </a:spcAft>
                <a:buClr>
                  <a:schemeClr val="dk1"/>
                </a:buClr>
                <a:buSzPts val="400"/>
                <a:buFont typeface="Twentieth Century"/>
                <a:buNone/>
              </a:pPr>
              <a:r>
                <a:t/>
              </a:r>
              <a:endParaRPr b="0" i="0" sz="400" u="none" cap="none" strike="noStrike">
                <a:solidFill>
                  <a:schemeClr val="dk1"/>
                </a:solidFill>
                <a:latin typeface="Twentieth Century"/>
                <a:ea typeface="Twentieth Century"/>
                <a:cs typeface="Twentieth Century"/>
                <a:sym typeface="Twentieth Century"/>
              </a:endParaRPr>
            </a:p>
          </p:txBody>
        </p:sp>
        <p:sp>
          <p:nvSpPr>
            <p:cNvPr id="656" name="Google Shape;656;p14"/>
            <p:cNvSpPr/>
            <p:nvPr/>
          </p:nvSpPr>
          <p:spPr>
            <a:xfrm>
              <a:off x="2113279" y="1909197"/>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4"/>
            <p:cNvSpPr txBox="1"/>
            <p:nvPr/>
          </p:nvSpPr>
          <p:spPr>
            <a:xfrm>
              <a:off x="2113279" y="1909197"/>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can register to the application and re-directed to the Login page.</a:t>
              </a:r>
              <a:endParaRPr/>
            </a:p>
          </p:txBody>
        </p:sp>
        <p:sp>
          <p:nvSpPr>
            <p:cNvPr id="658" name="Google Shape;658;p14"/>
            <p:cNvSpPr/>
            <p:nvPr/>
          </p:nvSpPr>
          <p:spPr>
            <a:xfrm>
              <a:off x="0" y="1909197"/>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4"/>
            <p:cNvSpPr txBox="1"/>
            <p:nvPr/>
          </p:nvSpPr>
          <p:spPr>
            <a:xfrm>
              <a:off x="39819" y="1949016"/>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Then</a:t>
              </a:r>
              <a:endParaRPr/>
            </a:p>
          </p:txBody>
        </p:sp>
        <p:sp>
          <p:nvSpPr>
            <p:cNvPr id="660" name="Google Shape;660;p14"/>
            <p:cNvSpPr/>
            <p:nvPr/>
          </p:nvSpPr>
          <p:spPr>
            <a:xfrm flipH="1" rot="10800000">
              <a:off x="0" y="2724740"/>
              <a:ext cx="8128000" cy="209201"/>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4"/>
            <p:cNvSpPr txBox="1"/>
            <p:nvPr/>
          </p:nvSpPr>
          <p:spPr>
            <a:xfrm rot="10800000">
              <a:off x="0" y="2724740"/>
              <a:ext cx="8128000" cy="209201"/>
            </a:xfrm>
            <a:prstGeom prst="rect">
              <a:avLst/>
            </a:prstGeom>
            <a:noFill/>
            <a:ln>
              <a:noFill/>
            </a:ln>
          </p:spPr>
          <p:txBody>
            <a:bodyPr anchorCtr="0" anchor="t" bIns="28575" lIns="28575" spcFirstLastPara="1" rIns="28575" wrap="square" tIns="28575">
              <a:noAutofit/>
            </a:bodyPr>
            <a:lstStyle/>
            <a:p>
              <a:pPr indent="-38100" lvl="1" marL="114300" marR="0" rtl="0" algn="l">
                <a:lnSpc>
                  <a:spcPct val="90000"/>
                </a:lnSpc>
                <a:spcBef>
                  <a:spcPts val="0"/>
                </a:spcBef>
                <a:spcAft>
                  <a:spcPts val="0"/>
                </a:spcAft>
                <a:buClr>
                  <a:schemeClr val="dk1"/>
                </a:buClr>
                <a:buSzPts val="1200"/>
                <a:buFont typeface="Twentieth Century"/>
                <a:buNone/>
              </a:pPr>
              <a:r>
                <a:t/>
              </a:r>
              <a:endParaRPr b="0" i="0" sz="1200" u="none" cap="none" strike="noStrike">
                <a:solidFill>
                  <a:schemeClr val="dk1"/>
                </a:solidFill>
                <a:latin typeface="Twentieth Century"/>
                <a:ea typeface="Twentieth Century"/>
                <a:cs typeface="Twentieth Century"/>
                <a:sym typeface="Twentieth Century"/>
              </a:endParaRPr>
            </a:p>
          </p:txBody>
        </p:sp>
      </p:grpSp>
      <p:sp>
        <p:nvSpPr>
          <p:cNvPr id="662" name="Google Shape;662;p14"/>
          <p:cNvSpPr txBox="1"/>
          <p:nvPr>
            <p:ph type="title"/>
          </p:nvPr>
        </p:nvSpPr>
        <p:spPr>
          <a:xfrm>
            <a:off x="696524" y="175007"/>
            <a:ext cx="10353762" cy="12573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3600"/>
              <a:buFont typeface="Twentieth Century"/>
              <a:buNone/>
            </a:pPr>
            <a:r>
              <a:rPr b="1" lang="en-CA">
                <a:solidFill>
                  <a:schemeClr val="dk1"/>
                </a:solidFill>
              </a:rPr>
              <a:t>SELLER STORIES</a:t>
            </a:r>
            <a:endParaRPr/>
          </a:p>
        </p:txBody>
      </p:sp>
      <p:sp>
        <p:nvSpPr>
          <p:cNvPr id="663" name="Google Shape;663;p14"/>
          <p:cNvSpPr txBox="1"/>
          <p:nvPr>
            <p:ph idx="12" type="sldNum"/>
          </p:nvPr>
        </p:nvSpPr>
        <p:spPr>
          <a:xfrm>
            <a:off x="10514011" y="5883275"/>
            <a:ext cx="764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grpSp>
        <p:nvGrpSpPr>
          <p:cNvPr id="668" name="Google Shape;668;p15"/>
          <p:cNvGrpSpPr/>
          <p:nvPr/>
        </p:nvGrpSpPr>
        <p:grpSpPr>
          <a:xfrm>
            <a:off x="787179" y="820143"/>
            <a:ext cx="10353675" cy="1517539"/>
            <a:chOff x="0" y="0"/>
            <a:chExt cx="10353675" cy="1517539"/>
          </a:xfrm>
        </p:grpSpPr>
        <p:cxnSp>
          <p:nvCxnSpPr>
            <p:cNvPr id="669" name="Google Shape;669;p15"/>
            <p:cNvCxnSpPr/>
            <p:nvPr/>
          </p:nvCxnSpPr>
          <p:spPr>
            <a:xfrm>
              <a:off x="0" y="0"/>
              <a:ext cx="10353675" cy="0"/>
            </a:xfrm>
            <a:prstGeom prst="straightConnector1">
              <a:avLst/>
            </a:prstGeom>
            <a:solidFill>
              <a:srgbClr val="2CA3EE"/>
            </a:solidFill>
            <a:ln cap="flat" cmpd="sng" w="15875">
              <a:solidFill>
                <a:srgbClr val="2CA3EE"/>
              </a:solidFill>
              <a:prstDash val="solid"/>
              <a:round/>
              <a:headEnd len="sm" w="sm" type="none"/>
              <a:tailEnd len="sm" w="sm" type="none"/>
            </a:ln>
          </p:spPr>
        </p:cxnSp>
        <p:sp>
          <p:nvSpPr>
            <p:cNvPr id="670" name="Google Shape;670;p15"/>
            <p:cNvSpPr/>
            <p:nvPr/>
          </p:nvSpPr>
          <p:spPr>
            <a:xfrm>
              <a:off x="0" y="0"/>
              <a:ext cx="2070735" cy="15175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5"/>
            <p:cNvSpPr txBox="1"/>
            <p:nvPr/>
          </p:nvSpPr>
          <p:spPr>
            <a:xfrm>
              <a:off x="0" y="0"/>
              <a:ext cx="2070735" cy="1517539"/>
            </a:xfrm>
            <a:prstGeom prst="rect">
              <a:avLst/>
            </a:prstGeom>
            <a:noFill/>
            <a:ln>
              <a:noFill/>
            </a:ln>
          </p:spPr>
          <p:txBody>
            <a:bodyPr anchorCtr="0" anchor="t" bIns="137150" lIns="137150" spcFirstLastPara="1" rIns="137150" wrap="square" tIns="137150">
              <a:noAutofit/>
            </a:bodyPr>
            <a:lstStyle/>
            <a:p>
              <a:pPr indent="0" lvl="0" marL="0" marR="0" rtl="0" algn="l">
                <a:lnSpc>
                  <a:spcPct val="90000"/>
                </a:lnSpc>
                <a:spcBef>
                  <a:spcPts val="0"/>
                </a:spcBef>
                <a:spcAft>
                  <a:spcPts val="0"/>
                </a:spcAft>
                <a:buClr>
                  <a:schemeClr val="dk1"/>
                </a:buClr>
                <a:buSzPts val="3600"/>
                <a:buFont typeface="Twentieth Century"/>
                <a:buNone/>
              </a:pPr>
              <a:r>
                <a:rPr lang="en-CA" sz="3600">
                  <a:solidFill>
                    <a:schemeClr val="dk1"/>
                  </a:solidFill>
                  <a:latin typeface="Twentieth Century"/>
                  <a:ea typeface="Twentieth Century"/>
                  <a:cs typeface="Twentieth Century"/>
                  <a:sym typeface="Twentieth Century"/>
                </a:rPr>
                <a:t>As a Seller </a:t>
              </a:r>
              <a:r>
                <a:rPr lang="en-CA" sz="4200">
                  <a:solidFill>
                    <a:schemeClr val="dk1"/>
                  </a:solidFill>
                  <a:latin typeface="Twentieth Century"/>
                  <a:ea typeface="Twentieth Century"/>
                  <a:cs typeface="Twentieth Century"/>
                  <a:sym typeface="Twentieth Century"/>
                </a:rPr>
                <a:t>: </a:t>
              </a:r>
              <a:endParaRPr/>
            </a:p>
          </p:txBody>
        </p:sp>
        <p:sp>
          <p:nvSpPr>
            <p:cNvPr id="672" name="Google Shape;672;p15"/>
            <p:cNvSpPr/>
            <p:nvPr/>
          </p:nvSpPr>
          <p:spPr>
            <a:xfrm>
              <a:off x="2226040" y="75876"/>
              <a:ext cx="8127634" cy="66483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5"/>
            <p:cNvSpPr txBox="1"/>
            <p:nvPr/>
          </p:nvSpPr>
          <p:spPr>
            <a:xfrm>
              <a:off x="2226040" y="75876"/>
              <a:ext cx="8127634" cy="664833"/>
            </a:xfrm>
            <a:prstGeom prst="rect">
              <a:avLst/>
            </a:prstGeom>
            <a:noFill/>
            <a:ln>
              <a:noFill/>
            </a:ln>
          </p:spPr>
          <p:txBody>
            <a:bodyPr anchorCtr="0" anchor="t" bIns="83800" lIns="83800" spcFirstLastPara="1" rIns="83800" wrap="square" tIns="83800">
              <a:noAutofit/>
            </a:bodyPr>
            <a:lstStyle/>
            <a:p>
              <a:pPr indent="0" lvl="0" marL="0" marR="0" rtl="0" algn="l">
                <a:lnSpc>
                  <a:spcPct val="90000"/>
                </a:lnSpc>
                <a:spcBef>
                  <a:spcPts val="0"/>
                </a:spcBef>
                <a:spcAft>
                  <a:spcPts val="0"/>
                </a:spcAft>
                <a:buClr>
                  <a:schemeClr val="dk1"/>
                </a:buClr>
                <a:buSzPts val="2200"/>
                <a:buFont typeface="Twentieth Century"/>
                <a:buNone/>
              </a:pPr>
              <a:r>
                <a:rPr lang="en-CA" sz="2200">
                  <a:solidFill>
                    <a:schemeClr val="dk1"/>
                  </a:solidFill>
                  <a:latin typeface="Twentieth Century"/>
                  <a:ea typeface="Twentieth Century"/>
                  <a:cs typeface="Twentieth Century"/>
                  <a:sym typeface="Twentieth Century"/>
                </a:rPr>
                <a:t>I want to Login so that I can see my Dashboard.</a:t>
              </a:r>
              <a:endParaRPr/>
            </a:p>
          </p:txBody>
        </p:sp>
        <p:cxnSp>
          <p:nvCxnSpPr>
            <p:cNvPr id="674" name="Google Shape;674;p15"/>
            <p:cNvCxnSpPr/>
            <p:nvPr/>
          </p:nvCxnSpPr>
          <p:spPr>
            <a:xfrm>
              <a:off x="2070735" y="740710"/>
              <a:ext cx="8282940" cy="0"/>
            </a:xfrm>
            <a:prstGeom prst="straightConnector1">
              <a:avLst/>
            </a:prstGeom>
            <a:solidFill>
              <a:srgbClr val="2CA3EE"/>
            </a:solidFill>
            <a:ln cap="flat" cmpd="sng" w="15875">
              <a:solidFill>
                <a:srgbClr val="BBD6F6"/>
              </a:solidFill>
              <a:prstDash val="solid"/>
              <a:round/>
              <a:headEnd len="sm" w="sm" type="none"/>
              <a:tailEnd len="sm" w="sm" type="none"/>
            </a:ln>
          </p:spPr>
        </p:cxnSp>
      </p:grpSp>
      <p:grpSp>
        <p:nvGrpSpPr>
          <p:cNvPr id="675" name="Google Shape;675;p15"/>
          <p:cNvGrpSpPr/>
          <p:nvPr/>
        </p:nvGrpSpPr>
        <p:grpSpPr>
          <a:xfrm>
            <a:off x="2855401" y="1725432"/>
            <a:ext cx="8128001" cy="2933941"/>
            <a:chOff x="0" y="0"/>
            <a:chExt cx="8128001" cy="2933941"/>
          </a:xfrm>
        </p:grpSpPr>
        <p:cxnSp>
          <p:nvCxnSpPr>
            <p:cNvPr id="676" name="Google Shape;676;p15"/>
            <p:cNvCxnSpPr/>
            <p:nvPr/>
          </p:nvCxnSpPr>
          <p:spPr>
            <a:xfrm>
              <a:off x="0" y="2724740"/>
              <a:ext cx="8128000" cy="0"/>
            </a:xfrm>
            <a:prstGeom prst="straightConnector1">
              <a:avLst/>
            </a:prstGeom>
            <a:noFill/>
            <a:ln cap="flat" cmpd="sng" w="15875">
              <a:solidFill>
                <a:srgbClr val="2281BC"/>
              </a:solidFill>
              <a:prstDash val="solid"/>
              <a:round/>
              <a:headEnd len="sm" w="sm" type="none"/>
              <a:tailEnd len="sm" w="sm" type="none"/>
            </a:ln>
          </p:spPr>
        </p:cxnSp>
        <p:cxnSp>
          <p:nvCxnSpPr>
            <p:cNvPr id="677" name="Google Shape;677;p15"/>
            <p:cNvCxnSpPr/>
            <p:nvPr/>
          </p:nvCxnSpPr>
          <p:spPr>
            <a:xfrm>
              <a:off x="0" y="1797425"/>
              <a:ext cx="8128000" cy="0"/>
            </a:xfrm>
            <a:prstGeom prst="straightConnector1">
              <a:avLst/>
            </a:prstGeom>
            <a:noFill/>
            <a:ln cap="flat" cmpd="sng" w="15875">
              <a:solidFill>
                <a:srgbClr val="2281BC"/>
              </a:solidFill>
              <a:prstDash val="solid"/>
              <a:round/>
              <a:headEnd len="sm" w="sm" type="none"/>
              <a:tailEnd len="sm" w="sm" type="none"/>
            </a:ln>
          </p:spPr>
        </p:cxnSp>
        <p:cxnSp>
          <p:nvCxnSpPr>
            <p:cNvPr id="678" name="Google Shape;678;p15"/>
            <p:cNvCxnSpPr/>
            <p:nvPr/>
          </p:nvCxnSpPr>
          <p:spPr>
            <a:xfrm>
              <a:off x="0" y="815557"/>
              <a:ext cx="8128000" cy="0"/>
            </a:xfrm>
            <a:prstGeom prst="straightConnector1">
              <a:avLst/>
            </a:prstGeom>
            <a:noFill/>
            <a:ln cap="flat" cmpd="sng" w="15875">
              <a:solidFill>
                <a:srgbClr val="2281BC"/>
              </a:solidFill>
              <a:prstDash val="solid"/>
              <a:round/>
              <a:headEnd len="sm" w="sm" type="none"/>
              <a:tailEnd len="sm" w="sm" type="none"/>
            </a:ln>
          </p:spPr>
        </p:cxnSp>
        <p:sp>
          <p:nvSpPr>
            <p:cNvPr id="679" name="Google Shape;679;p15"/>
            <p:cNvSpPr/>
            <p:nvPr/>
          </p:nvSpPr>
          <p:spPr>
            <a:xfrm>
              <a:off x="2113279" y="14"/>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5"/>
            <p:cNvSpPr txBox="1"/>
            <p:nvPr/>
          </p:nvSpPr>
          <p:spPr>
            <a:xfrm>
              <a:off x="2113279" y="14"/>
              <a:ext cx="6014720" cy="815543"/>
            </a:xfrm>
            <a:prstGeom prst="rect">
              <a:avLst/>
            </a:prstGeom>
            <a:noFill/>
            <a:ln>
              <a:noFill/>
            </a:ln>
          </p:spPr>
          <p:txBody>
            <a:bodyPr anchorCtr="0" anchor="b" bIns="55225" lIns="55225" spcFirstLastPara="1" rIns="55225" wrap="square" tIns="55225">
              <a:noAutofit/>
            </a:bodyPr>
            <a:lstStyle/>
            <a:p>
              <a:pPr indent="0" lvl="0" marL="0" marR="0" rtl="0" algn="l">
                <a:lnSpc>
                  <a:spcPct val="90000"/>
                </a:lnSpc>
                <a:spcBef>
                  <a:spcPts val="0"/>
                </a:spcBef>
                <a:spcAft>
                  <a:spcPts val="0"/>
                </a:spcAft>
                <a:buClr>
                  <a:schemeClr val="dk1"/>
                </a:buClr>
                <a:buSzPts val="2900"/>
                <a:buFont typeface="Twentieth Century"/>
                <a:buNone/>
              </a:pPr>
              <a:r>
                <a:rPr lang="en-CA" sz="2900">
                  <a:solidFill>
                    <a:schemeClr val="dk1"/>
                  </a:solidFill>
                  <a:latin typeface="Twentieth Century"/>
                  <a:ea typeface="Twentieth Century"/>
                  <a:cs typeface="Twentieth Century"/>
                  <a:sym typeface="Twentieth Century"/>
                </a:rPr>
                <a:t>I am registered to application</a:t>
              </a:r>
              <a:endParaRPr/>
            </a:p>
          </p:txBody>
        </p:sp>
        <p:sp>
          <p:nvSpPr>
            <p:cNvPr id="681" name="Google Shape;681;p15"/>
            <p:cNvSpPr/>
            <p:nvPr/>
          </p:nvSpPr>
          <p:spPr>
            <a:xfrm>
              <a:off x="7945" y="0"/>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5"/>
            <p:cNvSpPr txBox="1"/>
            <p:nvPr/>
          </p:nvSpPr>
          <p:spPr>
            <a:xfrm>
              <a:off x="47764" y="39819"/>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Given</a:t>
              </a:r>
              <a:endParaRPr/>
            </a:p>
          </p:txBody>
        </p:sp>
        <p:sp>
          <p:nvSpPr>
            <p:cNvPr id="683" name="Google Shape;683;p15"/>
            <p:cNvSpPr/>
            <p:nvPr/>
          </p:nvSpPr>
          <p:spPr>
            <a:xfrm flipH="1" rot="10800000">
              <a:off x="0" y="815557"/>
              <a:ext cx="8128000" cy="12554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5"/>
            <p:cNvSpPr txBox="1"/>
            <p:nvPr/>
          </p:nvSpPr>
          <p:spPr>
            <a:xfrm rot="10800000">
              <a:off x="0" y="815557"/>
              <a:ext cx="8128000" cy="125547"/>
            </a:xfrm>
            <a:prstGeom prst="rect">
              <a:avLst/>
            </a:prstGeom>
            <a:noFill/>
            <a:ln>
              <a:noFill/>
            </a:ln>
          </p:spPr>
          <p:txBody>
            <a:bodyPr anchorCtr="0" anchor="t" bIns="17125" lIns="17125" spcFirstLastPara="1" rIns="17125" wrap="square" tIns="17125">
              <a:noAutofit/>
            </a:bodyPr>
            <a:lstStyle/>
            <a:p>
              <a:pPr indent="-12700" lvl="1" marL="57150" marR="0" rtl="0" algn="l">
                <a:lnSpc>
                  <a:spcPct val="90000"/>
                </a:lnSpc>
                <a:spcBef>
                  <a:spcPts val="0"/>
                </a:spcBef>
                <a:spcAft>
                  <a:spcPts val="0"/>
                </a:spcAft>
                <a:buClr>
                  <a:schemeClr val="dk1"/>
                </a:buClr>
                <a:buSzPts val="700"/>
                <a:buFont typeface="Twentieth Century"/>
                <a:buNone/>
              </a:pPr>
              <a:r>
                <a:t/>
              </a:r>
              <a:endParaRPr b="0" i="0" sz="700" u="none" cap="none" strike="noStrike">
                <a:solidFill>
                  <a:schemeClr val="dk1"/>
                </a:solidFill>
                <a:latin typeface="Twentieth Century"/>
                <a:ea typeface="Twentieth Century"/>
                <a:cs typeface="Twentieth Century"/>
                <a:sym typeface="Twentieth Century"/>
              </a:endParaRPr>
            </a:p>
          </p:txBody>
        </p:sp>
        <p:sp>
          <p:nvSpPr>
            <p:cNvPr id="685" name="Google Shape;685;p15"/>
            <p:cNvSpPr/>
            <p:nvPr/>
          </p:nvSpPr>
          <p:spPr>
            <a:xfrm>
              <a:off x="2113279" y="981881"/>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5"/>
            <p:cNvSpPr txBox="1"/>
            <p:nvPr/>
          </p:nvSpPr>
          <p:spPr>
            <a:xfrm>
              <a:off x="2113279" y="981881"/>
              <a:ext cx="6014720" cy="815543"/>
            </a:xfrm>
            <a:prstGeom prst="rect">
              <a:avLst/>
            </a:prstGeom>
            <a:noFill/>
            <a:ln>
              <a:noFill/>
            </a:ln>
          </p:spPr>
          <p:txBody>
            <a:bodyPr anchorCtr="0" anchor="b" bIns="55225" lIns="55225" spcFirstLastPara="1" rIns="55225" wrap="square" tIns="55225">
              <a:noAutofit/>
            </a:bodyPr>
            <a:lstStyle/>
            <a:p>
              <a:pPr indent="0" lvl="0" marL="0" marR="0" rtl="0" algn="l">
                <a:lnSpc>
                  <a:spcPct val="90000"/>
                </a:lnSpc>
                <a:spcBef>
                  <a:spcPts val="0"/>
                </a:spcBef>
                <a:spcAft>
                  <a:spcPts val="0"/>
                </a:spcAft>
                <a:buClr>
                  <a:schemeClr val="dk1"/>
                </a:buClr>
                <a:buSzPts val="2900"/>
                <a:buFont typeface="Twentieth Century"/>
                <a:buNone/>
              </a:pPr>
              <a:r>
                <a:rPr lang="en-CA" sz="2900">
                  <a:solidFill>
                    <a:schemeClr val="dk1"/>
                  </a:solidFill>
                  <a:latin typeface="Twentieth Century"/>
                  <a:ea typeface="Twentieth Century"/>
                  <a:cs typeface="Twentieth Century"/>
                  <a:sym typeface="Twentieth Century"/>
                </a:rPr>
                <a:t>I click on login </a:t>
              </a:r>
              <a:endParaRPr/>
            </a:p>
          </p:txBody>
        </p:sp>
        <p:sp>
          <p:nvSpPr>
            <p:cNvPr id="687" name="Google Shape;687;p15"/>
            <p:cNvSpPr/>
            <p:nvPr/>
          </p:nvSpPr>
          <p:spPr>
            <a:xfrm>
              <a:off x="0" y="981881"/>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5"/>
            <p:cNvSpPr txBox="1"/>
            <p:nvPr/>
          </p:nvSpPr>
          <p:spPr>
            <a:xfrm>
              <a:off x="39819" y="1021700"/>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When</a:t>
              </a:r>
              <a:endParaRPr/>
            </a:p>
          </p:txBody>
        </p:sp>
        <p:sp>
          <p:nvSpPr>
            <p:cNvPr id="689" name="Google Shape;689;p15"/>
            <p:cNvSpPr/>
            <p:nvPr/>
          </p:nvSpPr>
          <p:spPr>
            <a:xfrm flipH="1" rot="10800000">
              <a:off x="0" y="1797425"/>
              <a:ext cx="8128000" cy="7099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5"/>
            <p:cNvSpPr txBox="1"/>
            <p:nvPr/>
          </p:nvSpPr>
          <p:spPr>
            <a:xfrm rot="10800000">
              <a:off x="0" y="1797425"/>
              <a:ext cx="8128000" cy="70995"/>
            </a:xfrm>
            <a:prstGeom prst="rect">
              <a:avLst/>
            </a:prstGeom>
            <a:noFill/>
            <a:ln>
              <a:noFill/>
            </a:ln>
          </p:spPr>
          <p:txBody>
            <a:bodyPr anchorCtr="0" anchor="t" bIns="9525" lIns="9525" spcFirstLastPara="1" rIns="9525" wrap="square" tIns="9525">
              <a:noAutofit/>
            </a:bodyPr>
            <a:lstStyle/>
            <a:p>
              <a:pPr indent="-31750" lvl="1" marL="57150" marR="0" rtl="0" algn="l">
                <a:lnSpc>
                  <a:spcPct val="90000"/>
                </a:lnSpc>
                <a:spcBef>
                  <a:spcPts val="0"/>
                </a:spcBef>
                <a:spcAft>
                  <a:spcPts val="0"/>
                </a:spcAft>
                <a:buClr>
                  <a:schemeClr val="dk1"/>
                </a:buClr>
                <a:buSzPts val="400"/>
                <a:buFont typeface="Twentieth Century"/>
                <a:buNone/>
              </a:pPr>
              <a:r>
                <a:t/>
              </a:r>
              <a:endParaRPr b="0" i="0" sz="400" u="none" cap="none" strike="noStrike">
                <a:solidFill>
                  <a:schemeClr val="dk1"/>
                </a:solidFill>
                <a:latin typeface="Twentieth Century"/>
                <a:ea typeface="Twentieth Century"/>
                <a:cs typeface="Twentieth Century"/>
                <a:sym typeface="Twentieth Century"/>
              </a:endParaRPr>
            </a:p>
          </p:txBody>
        </p:sp>
        <p:sp>
          <p:nvSpPr>
            <p:cNvPr id="691" name="Google Shape;691;p15"/>
            <p:cNvSpPr/>
            <p:nvPr/>
          </p:nvSpPr>
          <p:spPr>
            <a:xfrm>
              <a:off x="2113279" y="1909197"/>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5"/>
            <p:cNvSpPr txBox="1"/>
            <p:nvPr/>
          </p:nvSpPr>
          <p:spPr>
            <a:xfrm>
              <a:off x="2113279" y="1909197"/>
              <a:ext cx="6014720" cy="815543"/>
            </a:xfrm>
            <a:prstGeom prst="rect">
              <a:avLst/>
            </a:prstGeom>
            <a:noFill/>
            <a:ln>
              <a:noFill/>
            </a:ln>
          </p:spPr>
          <p:txBody>
            <a:bodyPr anchorCtr="0" anchor="b" bIns="55225" lIns="55225" spcFirstLastPara="1" rIns="55225" wrap="square" tIns="55225">
              <a:noAutofit/>
            </a:bodyPr>
            <a:lstStyle/>
            <a:p>
              <a:pPr indent="0" lvl="0" marL="0" marR="0" rtl="0" algn="l">
                <a:lnSpc>
                  <a:spcPct val="90000"/>
                </a:lnSpc>
                <a:spcBef>
                  <a:spcPts val="0"/>
                </a:spcBef>
                <a:spcAft>
                  <a:spcPts val="0"/>
                </a:spcAft>
                <a:buClr>
                  <a:schemeClr val="dk1"/>
                </a:buClr>
                <a:buSzPts val="2900"/>
                <a:buFont typeface="Twentieth Century"/>
                <a:buNone/>
              </a:pPr>
              <a:r>
                <a:rPr lang="en-CA" sz="2900">
                  <a:solidFill>
                    <a:schemeClr val="dk1"/>
                  </a:solidFill>
                  <a:latin typeface="Twentieth Century"/>
                  <a:ea typeface="Twentieth Century"/>
                  <a:cs typeface="Twentieth Century"/>
                  <a:sym typeface="Twentieth Century"/>
                </a:rPr>
                <a:t>I can see my dashboard with my profile.</a:t>
              </a:r>
              <a:endParaRPr/>
            </a:p>
          </p:txBody>
        </p:sp>
        <p:sp>
          <p:nvSpPr>
            <p:cNvPr id="693" name="Google Shape;693;p15"/>
            <p:cNvSpPr/>
            <p:nvPr/>
          </p:nvSpPr>
          <p:spPr>
            <a:xfrm>
              <a:off x="0" y="1909197"/>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5"/>
            <p:cNvSpPr txBox="1"/>
            <p:nvPr/>
          </p:nvSpPr>
          <p:spPr>
            <a:xfrm>
              <a:off x="39819" y="1949016"/>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Then</a:t>
              </a:r>
              <a:endParaRPr/>
            </a:p>
          </p:txBody>
        </p:sp>
        <p:sp>
          <p:nvSpPr>
            <p:cNvPr id="695" name="Google Shape;695;p15"/>
            <p:cNvSpPr/>
            <p:nvPr/>
          </p:nvSpPr>
          <p:spPr>
            <a:xfrm flipH="1" rot="10800000">
              <a:off x="0" y="2724740"/>
              <a:ext cx="8128000" cy="209201"/>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5"/>
            <p:cNvSpPr txBox="1"/>
            <p:nvPr/>
          </p:nvSpPr>
          <p:spPr>
            <a:xfrm rot="10800000">
              <a:off x="0" y="2724740"/>
              <a:ext cx="8128000" cy="209201"/>
            </a:xfrm>
            <a:prstGeom prst="rect">
              <a:avLst/>
            </a:prstGeom>
            <a:noFill/>
            <a:ln>
              <a:noFill/>
            </a:ln>
          </p:spPr>
          <p:txBody>
            <a:bodyPr anchorCtr="0" anchor="t" bIns="28575" lIns="28575" spcFirstLastPara="1" rIns="28575" wrap="square" tIns="28575">
              <a:noAutofit/>
            </a:bodyPr>
            <a:lstStyle/>
            <a:p>
              <a:pPr indent="-38100" lvl="1" marL="114300" marR="0" rtl="0" algn="l">
                <a:lnSpc>
                  <a:spcPct val="90000"/>
                </a:lnSpc>
                <a:spcBef>
                  <a:spcPts val="0"/>
                </a:spcBef>
                <a:spcAft>
                  <a:spcPts val="0"/>
                </a:spcAft>
                <a:buClr>
                  <a:schemeClr val="dk1"/>
                </a:buClr>
                <a:buSzPts val="1200"/>
                <a:buFont typeface="Twentieth Century"/>
                <a:buNone/>
              </a:pPr>
              <a:r>
                <a:t/>
              </a:r>
              <a:endParaRPr b="0" i="0" sz="1200" u="none" cap="none" strike="noStrike">
                <a:solidFill>
                  <a:schemeClr val="dk1"/>
                </a:solidFill>
                <a:latin typeface="Twentieth Century"/>
                <a:ea typeface="Twentieth Century"/>
                <a:cs typeface="Twentieth Century"/>
                <a:sym typeface="Twentieth Century"/>
              </a:endParaRPr>
            </a:p>
          </p:txBody>
        </p:sp>
      </p:grpSp>
      <p:sp>
        <p:nvSpPr>
          <p:cNvPr id="697" name="Google Shape;697;p15"/>
          <p:cNvSpPr txBox="1"/>
          <p:nvPr>
            <p:ph idx="12" type="sldNum"/>
          </p:nvPr>
        </p:nvSpPr>
        <p:spPr>
          <a:xfrm>
            <a:off x="10514011" y="5883275"/>
            <a:ext cx="764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grpSp>
        <p:nvGrpSpPr>
          <p:cNvPr id="702" name="Google Shape;702;p16"/>
          <p:cNvGrpSpPr/>
          <p:nvPr/>
        </p:nvGrpSpPr>
        <p:grpSpPr>
          <a:xfrm>
            <a:off x="787179" y="820143"/>
            <a:ext cx="10353675" cy="1517539"/>
            <a:chOff x="0" y="0"/>
            <a:chExt cx="10353675" cy="1517539"/>
          </a:xfrm>
        </p:grpSpPr>
        <p:cxnSp>
          <p:nvCxnSpPr>
            <p:cNvPr id="703" name="Google Shape;703;p16"/>
            <p:cNvCxnSpPr/>
            <p:nvPr/>
          </p:nvCxnSpPr>
          <p:spPr>
            <a:xfrm>
              <a:off x="0" y="0"/>
              <a:ext cx="10353675" cy="0"/>
            </a:xfrm>
            <a:prstGeom prst="straightConnector1">
              <a:avLst/>
            </a:prstGeom>
            <a:solidFill>
              <a:srgbClr val="2CA3EE"/>
            </a:solidFill>
            <a:ln cap="flat" cmpd="sng" w="15875">
              <a:solidFill>
                <a:srgbClr val="2CA3EE"/>
              </a:solidFill>
              <a:prstDash val="solid"/>
              <a:round/>
              <a:headEnd len="sm" w="sm" type="none"/>
              <a:tailEnd len="sm" w="sm" type="none"/>
            </a:ln>
          </p:spPr>
        </p:cxnSp>
        <p:sp>
          <p:nvSpPr>
            <p:cNvPr id="704" name="Google Shape;704;p16"/>
            <p:cNvSpPr/>
            <p:nvPr/>
          </p:nvSpPr>
          <p:spPr>
            <a:xfrm>
              <a:off x="0" y="0"/>
              <a:ext cx="2070735" cy="15175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6"/>
            <p:cNvSpPr txBox="1"/>
            <p:nvPr/>
          </p:nvSpPr>
          <p:spPr>
            <a:xfrm>
              <a:off x="0" y="0"/>
              <a:ext cx="2070735" cy="1517539"/>
            </a:xfrm>
            <a:prstGeom prst="rect">
              <a:avLst/>
            </a:prstGeom>
            <a:noFill/>
            <a:ln>
              <a:noFill/>
            </a:ln>
          </p:spPr>
          <p:txBody>
            <a:bodyPr anchorCtr="0" anchor="t" bIns="137150" lIns="137150" spcFirstLastPara="1" rIns="137150" wrap="square" tIns="137150">
              <a:noAutofit/>
            </a:bodyPr>
            <a:lstStyle/>
            <a:p>
              <a:pPr indent="0" lvl="0" marL="0" marR="0" rtl="0" algn="l">
                <a:lnSpc>
                  <a:spcPct val="90000"/>
                </a:lnSpc>
                <a:spcBef>
                  <a:spcPts val="0"/>
                </a:spcBef>
                <a:spcAft>
                  <a:spcPts val="0"/>
                </a:spcAft>
                <a:buClr>
                  <a:schemeClr val="dk1"/>
                </a:buClr>
                <a:buSzPts val="3600"/>
                <a:buFont typeface="Twentieth Century"/>
                <a:buNone/>
              </a:pPr>
              <a:r>
                <a:rPr lang="en-CA" sz="3600">
                  <a:solidFill>
                    <a:schemeClr val="dk1"/>
                  </a:solidFill>
                  <a:latin typeface="Twentieth Century"/>
                  <a:ea typeface="Twentieth Century"/>
                  <a:cs typeface="Twentieth Century"/>
                  <a:sym typeface="Twentieth Century"/>
                </a:rPr>
                <a:t>As a Seller </a:t>
              </a:r>
              <a:r>
                <a:rPr lang="en-CA" sz="4200">
                  <a:solidFill>
                    <a:schemeClr val="dk1"/>
                  </a:solidFill>
                  <a:latin typeface="Twentieth Century"/>
                  <a:ea typeface="Twentieth Century"/>
                  <a:cs typeface="Twentieth Century"/>
                  <a:sym typeface="Twentieth Century"/>
                </a:rPr>
                <a:t>: </a:t>
              </a:r>
              <a:endParaRPr/>
            </a:p>
          </p:txBody>
        </p:sp>
        <p:sp>
          <p:nvSpPr>
            <p:cNvPr id="706" name="Google Shape;706;p16"/>
            <p:cNvSpPr/>
            <p:nvPr/>
          </p:nvSpPr>
          <p:spPr>
            <a:xfrm>
              <a:off x="2226040" y="75876"/>
              <a:ext cx="8127634" cy="66483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6"/>
            <p:cNvSpPr txBox="1"/>
            <p:nvPr/>
          </p:nvSpPr>
          <p:spPr>
            <a:xfrm>
              <a:off x="2226040" y="75876"/>
              <a:ext cx="8127634" cy="664833"/>
            </a:xfrm>
            <a:prstGeom prst="rect">
              <a:avLst/>
            </a:prstGeom>
            <a:noFill/>
            <a:ln>
              <a:noFill/>
            </a:ln>
          </p:spPr>
          <p:txBody>
            <a:bodyPr anchorCtr="0" anchor="t" bIns="76200" lIns="76200" spcFirstLastPara="1" rIns="76200" wrap="square" tIns="76200">
              <a:noAutofit/>
            </a:bodyPr>
            <a:lstStyle/>
            <a:p>
              <a:pPr indent="0" lvl="0" marL="0" marR="0" rtl="0" algn="l">
                <a:lnSpc>
                  <a:spcPct val="90000"/>
                </a:lnSpc>
                <a:spcBef>
                  <a:spcPts val="0"/>
                </a:spcBef>
                <a:spcAft>
                  <a:spcPts val="0"/>
                </a:spcAft>
                <a:buClr>
                  <a:schemeClr val="dk1"/>
                </a:buClr>
                <a:buSzPts val="2000"/>
                <a:buFont typeface="Twentieth Century"/>
                <a:buNone/>
              </a:pPr>
              <a:r>
                <a:rPr lang="en-CA" sz="2000">
                  <a:solidFill>
                    <a:schemeClr val="dk1"/>
                  </a:solidFill>
                  <a:latin typeface="Twentieth Century"/>
                  <a:ea typeface="Twentieth Century"/>
                  <a:cs typeface="Twentieth Century"/>
                  <a:sym typeface="Twentieth Century"/>
                </a:rPr>
                <a:t>I want to add food items according to the category so that users can view and buy them</a:t>
              </a:r>
              <a:endParaRPr/>
            </a:p>
          </p:txBody>
        </p:sp>
        <p:cxnSp>
          <p:nvCxnSpPr>
            <p:cNvPr id="708" name="Google Shape;708;p16"/>
            <p:cNvCxnSpPr/>
            <p:nvPr/>
          </p:nvCxnSpPr>
          <p:spPr>
            <a:xfrm>
              <a:off x="2070735" y="740710"/>
              <a:ext cx="8282940" cy="0"/>
            </a:xfrm>
            <a:prstGeom prst="straightConnector1">
              <a:avLst/>
            </a:prstGeom>
            <a:solidFill>
              <a:srgbClr val="2CA3EE"/>
            </a:solidFill>
            <a:ln cap="flat" cmpd="sng" w="15875">
              <a:solidFill>
                <a:srgbClr val="BBD6F6"/>
              </a:solidFill>
              <a:prstDash val="solid"/>
              <a:round/>
              <a:headEnd len="sm" w="sm" type="none"/>
              <a:tailEnd len="sm" w="sm" type="none"/>
            </a:ln>
          </p:spPr>
        </p:cxnSp>
      </p:grpSp>
      <p:grpSp>
        <p:nvGrpSpPr>
          <p:cNvPr id="709" name="Google Shape;709;p16"/>
          <p:cNvGrpSpPr/>
          <p:nvPr/>
        </p:nvGrpSpPr>
        <p:grpSpPr>
          <a:xfrm>
            <a:off x="2855401" y="1725432"/>
            <a:ext cx="8128001" cy="2933941"/>
            <a:chOff x="0" y="0"/>
            <a:chExt cx="8128001" cy="2933941"/>
          </a:xfrm>
        </p:grpSpPr>
        <p:cxnSp>
          <p:nvCxnSpPr>
            <p:cNvPr id="710" name="Google Shape;710;p16"/>
            <p:cNvCxnSpPr/>
            <p:nvPr/>
          </p:nvCxnSpPr>
          <p:spPr>
            <a:xfrm>
              <a:off x="0" y="2724740"/>
              <a:ext cx="8128000" cy="0"/>
            </a:xfrm>
            <a:prstGeom prst="straightConnector1">
              <a:avLst/>
            </a:prstGeom>
            <a:noFill/>
            <a:ln cap="flat" cmpd="sng" w="15875">
              <a:solidFill>
                <a:srgbClr val="2281BC"/>
              </a:solidFill>
              <a:prstDash val="solid"/>
              <a:round/>
              <a:headEnd len="sm" w="sm" type="none"/>
              <a:tailEnd len="sm" w="sm" type="none"/>
            </a:ln>
          </p:spPr>
        </p:cxnSp>
        <p:cxnSp>
          <p:nvCxnSpPr>
            <p:cNvPr id="711" name="Google Shape;711;p16"/>
            <p:cNvCxnSpPr/>
            <p:nvPr/>
          </p:nvCxnSpPr>
          <p:spPr>
            <a:xfrm>
              <a:off x="0" y="1797425"/>
              <a:ext cx="8128000" cy="0"/>
            </a:xfrm>
            <a:prstGeom prst="straightConnector1">
              <a:avLst/>
            </a:prstGeom>
            <a:noFill/>
            <a:ln cap="flat" cmpd="sng" w="15875">
              <a:solidFill>
                <a:srgbClr val="2281BC"/>
              </a:solidFill>
              <a:prstDash val="solid"/>
              <a:round/>
              <a:headEnd len="sm" w="sm" type="none"/>
              <a:tailEnd len="sm" w="sm" type="none"/>
            </a:ln>
          </p:spPr>
        </p:cxnSp>
        <p:cxnSp>
          <p:nvCxnSpPr>
            <p:cNvPr id="712" name="Google Shape;712;p16"/>
            <p:cNvCxnSpPr/>
            <p:nvPr/>
          </p:nvCxnSpPr>
          <p:spPr>
            <a:xfrm>
              <a:off x="0" y="815557"/>
              <a:ext cx="8128000" cy="0"/>
            </a:xfrm>
            <a:prstGeom prst="straightConnector1">
              <a:avLst/>
            </a:prstGeom>
            <a:noFill/>
            <a:ln cap="flat" cmpd="sng" w="15875">
              <a:solidFill>
                <a:srgbClr val="2281BC"/>
              </a:solidFill>
              <a:prstDash val="solid"/>
              <a:round/>
              <a:headEnd len="sm" w="sm" type="none"/>
              <a:tailEnd len="sm" w="sm" type="none"/>
            </a:ln>
          </p:spPr>
        </p:cxnSp>
        <p:sp>
          <p:nvSpPr>
            <p:cNvPr id="713" name="Google Shape;713;p16"/>
            <p:cNvSpPr/>
            <p:nvPr/>
          </p:nvSpPr>
          <p:spPr>
            <a:xfrm>
              <a:off x="2113279" y="14"/>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6"/>
            <p:cNvSpPr txBox="1"/>
            <p:nvPr/>
          </p:nvSpPr>
          <p:spPr>
            <a:xfrm>
              <a:off x="2113279" y="14"/>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am on food items Page</a:t>
              </a:r>
              <a:endParaRPr/>
            </a:p>
          </p:txBody>
        </p:sp>
        <p:sp>
          <p:nvSpPr>
            <p:cNvPr id="715" name="Google Shape;715;p16"/>
            <p:cNvSpPr/>
            <p:nvPr/>
          </p:nvSpPr>
          <p:spPr>
            <a:xfrm>
              <a:off x="7945" y="0"/>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6"/>
            <p:cNvSpPr txBox="1"/>
            <p:nvPr/>
          </p:nvSpPr>
          <p:spPr>
            <a:xfrm>
              <a:off x="47764" y="39819"/>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Given</a:t>
              </a:r>
              <a:endParaRPr/>
            </a:p>
          </p:txBody>
        </p:sp>
        <p:sp>
          <p:nvSpPr>
            <p:cNvPr id="717" name="Google Shape;717;p16"/>
            <p:cNvSpPr/>
            <p:nvPr/>
          </p:nvSpPr>
          <p:spPr>
            <a:xfrm flipH="1" rot="10800000">
              <a:off x="0" y="815557"/>
              <a:ext cx="8128000" cy="12554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6"/>
            <p:cNvSpPr txBox="1"/>
            <p:nvPr/>
          </p:nvSpPr>
          <p:spPr>
            <a:xfrm rot="10800000">
              <a:off x="0" y="815557"/>
              <a:ext cx="8128000" cy="125547"/>
            </a:xfrm>
            <a:prstGeom prst="rect">
              <a:avLst/>
            </a:prstGeom>
            <a:noFill/>
            <a:ln>
              <a:noFill/>
            </a:ln>
          </p:spPr>
          <p:txBody>
            <a:bodyPr anchorCtr="0" anchor="t" bIns="17125" lIns="17125" spcFirstLastPara="1" rIns="17125" wrap="square" tIns="17125">
              <a:noAutofit/>
            </a:bodyPr>
            <a:lstStyle/>
            <a:p>
              <a:pPr indent="-12700" lvl="1" marL="57150" marR="0" rtl="0" algn="l">
                <a:lnSpc>
                  <a:spcPct val="90000"/>
                </a:lnSpc>
                <a:spcBef>
                  <a:spcPts val="0"/>
                </a:spcBef>
                <a:spcAft>
                  <a:spcPts val="0"/>
                </a:spcAft>
                <a:buClr>
                  <a:schemeClr val="dk1"/>
                </a:buClr>
                <a:buSzPts val="700"/>
                <a:buFont typeface="Twentieth Century"/>
                <a:buNone/>
              </a:pPr>
              <a:r>
                <a:t/>
              </a:r>
              <a:endParaRPr b="0" i="0" sz="700" u="none" cap="none" strike="noStrike">
                <a:solidFill>
                  <a:schemeClr val="dk1"/>
                </a:solidFill>
                <a:latin typeface="Twentieth Century"/>
                <a:ea typeface="Twentieth Century"/>
                <a:cs typeface="Twentieth Century"/>
                <a:sym typeface="Twentieth Century"/>
              </a:endParaRPr>
            </a:p>
          </p:txBody>
        </p:sp>
        <p:sp>
          <p:nvSpPr>
            <p:cNvPr id="719" name="Google Shape;719;p16"/>
            <p:cNvSpPr/>
            <p:nvPr/>
          </p:nvSpPr>
          <p:spPr>
            <a:xfrm>
              <a:off x="2113279" y="981881"/>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6"/>
            <p:cNvSpPr txBox="1"/>
            <p:nvPr/>
          </p:nvSpPr>
          <p:spPr>
            <a:xfrm>
              <a:off x="2113279" y="981881"/>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click on Add food item </a:t>
              </a:r>
              <a:endParaRPr/>
            </a:p>
          </p:txBody>
        </p:sp>
        <p:sp>
          <p:nvSpPr>
            <p:cNvPr id="721" name="Google Shape;721;p16"/>
            <p:cNvSpPr/>
            <p:nvPr/>
          </p:nvSpPr>
          <p:spPr>
            <a:xfrm>
              <a:off x="0" y="981881"/>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6"/>
            <p:cNvSpPr txBox="1"/>
            <p:nvPr/>
          </p:nvSpPr>
          <p:spPr>
            <a:xfrm>
              <a:off x="39819" y="1021700"/>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When</a:t>
              </a:r>
              <a:endParaRPr/>
            </a:p>
          </p:txBody>
        </p:sp>
        <p:sp>
          <p:nvSpPr>
            <p:cNvPr id="723" name="Google Shape;723;p16"/>
            <p:cNvSpPr/>
            <p:nvPr/>
          </p:nvSpPr>
          <p:spPr>
            <a:xfrm flipH="1" rot="10800000">
              <a:off x="0" y="1797425"/>
              <a:ext cx="8128000" cy="7099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6"/>
            <p:cNvSpPr txBox="1"/>
            <p:nvPr/>
          </p:nvSpPr>
          <p:spPr>
            <a:xfrm rot="10800000">
              <a:off x="0" y="1797425"/>
              <a:ext cx="8128000" cy="70995"/>
            </a:xfrm>
            <a:prstGeom prst="rect">
              <a:avLst/>
            </a:prstGeom>
            <a:noFill/>
            <a:ln>
              <a:noFill/>
            </a:ln>
          </p:spPr>
          <p:txBody>
            <a:bodyPr anchorCtr="0" anchor="t" bIns="9525" lIns="9525" spcFirstLastPara="1" rIns="9525" wrap="square" tIns="9525">
              <a:noAutofit/>
            </a:bodyPr>
            <a:lstStyle/>
            <a:p>
              <a:pPr indent="-31750" lvl="1" marL="57150" marR="0" rtl="0" algn="l">
                <a:lnSpc>
                  <a:spcPct val="90000"/>
                </a:lnSpc>
                <a:spcBef>
                  <a:spcPts val="0"/>
                </a:spcBef>
                <a:spcAft>
                  <a:spcPts val="0"/>
                </a:spcAft>
                <a:buClr>
                  <a:schemeClr val="dk1"/>
                </a:buClr>
                <a:buSzPts val="400"/>
                <a:buFont typeface="Twentieth Century"/>
                <a:buNone/>
              </a:pPr>
              <a:r>
                <a:t/>
              </a:r>
              <a:endParaRPr b="0" i="0" sz="400" u="none" cap="none" strike="noStrike">
                <a:solidFill>
                  <a:schemeClr val="dk1"/>
                </a:solidFill>
                <a:latin typeface="Twentieth Century"/>
                <a:ea typeface="Twentieth Century"/>
                <a:cs typeface="Twentieth Century"/>
                <a:sym typeface="Twentieth Century"/>
              </a:endParaRPr>
            </a:p>
          </p:txBody>
        </p:sp>
        <p:sp>
          <p:nvSpPr>
            <p:cNvPr id="725" name="Google Shape;725;p16"/>
            <p:cNvSpPr/>
            <p:nvPr/>
          </p:nvSpPr>
          <p:spPr>
            <a:xfrm>
              <a:off x="2113279" y="1909197"/>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6"/>
            <p:cNvSpPr txBox="1"/>
            <p:nvPr/>
          </p:nvSpPr>
          <p:spPr>
            <a:xfrm>
              <a:off x="2113279" y="1909197"/>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can add and enter details of my food item so that users can buy.</a:t>
              </a:r>
              <a:endParaRPr/>
            </a:p>
          </p:txBody>
        </p:sp>
        <p:sp>
          <p:nvSpPr>
            <p:cNvPr id="727" name="Google Shape;727;p16"/>
            <p:cNvSpPr/>
            <p:nvPr/>
          </p:nvSpPr>
          <p:spPr>
            <a:xfrm>
              <a:off x="0" y="1909197"/>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6"/>
            <p:cNvSpPr txBox="1"/>
            <p:nvPr/>
          </p:nvSpPr>
          <p:spPr>
            <a:xfrm>
              <a:off x="39819" y="1949016"/>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Then</a:t>
              </a:r>
              <a:endParaRPr/>
            </a:p>
          </p:txBody>
        </p:sp>
        <p:sp>
          <p:nvSpPr>
            <p:cNvPr id="729" name="Google Shape;729;p16"/>
            <p:cNvSpPr/>
            <p:nvPr/>
          </p:nvSpPr>
          <p:spPr>
            <a:xfrm flipH="1" rot="10800000">
              <a:off x="0" y="2724740"/>
              <a:ext cx="8128000" cy="209201"/>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6"/>
            <p:cNvSpPr txBox="1"/>
            <p:nvPr/>
          </p:nvSpPr>
          <p:spPr>
            <a:xfrm rot="10800000">
              <a:off x="0" y="2724740"/>
              <a:ext cx="8128000" cy="209201"/>
            </a:xfrm>
            <a:prstGeom prst="rect">
              <a:avLst/>
            </a:prstGeom>
            <a:noFill/>
            <a:ln>
              <a:noFill/>
            </a:ln>
          </p:spPr>
          <p:txBody>
            <a:bodyPr anchorCtr="0" anchor="t" bIns="28575" lIns="28575" spcFirstLastPara="1" rIns="28575" wrap="square" tIns="28575">
              <a:noAutofit/>
            </a:bodyPr>
            <a:lstStyle/>
            <a:p>
              <a:pPr indent="-38100" lvl="1" marL="114300" marR="0" rtl="0" algn="l">
                <a:lnSpc>
                  <a:spcPct val="90000"/>
                </a:lnSpc>
                <a:spcBef>
                  <a:spcPts val="0"/>
                </a:spcBef>
                <a:spcAft>
                  <a:spcPts val="0"/>
                </a:spcAft>
                <a:buClr>
                  <a:schemeClr val="dk1"/>
                </a:buClr>
                <a:buSzPts val="1200"/>
                <a:buFont typeface="Twentieth Century"/>
                <a:buNone/>
              </a:pPr>
              <a:r>
                <a:t/>
              </a:r>
              <a:endParaRPr b="0" i="0" sz="1200" u="none" cap="none" strike="noStrike">
                <a:solidFill>
                  <a:schemeClr val="dk1"/>
                </a:solidFill>
                <a:latin typeface="Twentieth Century"/>
                <a:ea typeface="Twentieth Century"/>
                <a:cs typeface="Twentieth Century"/>
                <a:sym typeface="Twentieth Century"/>
              </a:endParaRPr>
            </a:p>
          </p:txBody>
        </p:sp>
      </p:grpSp>
      <p:sp>
        <p:nvSpPr>
          <p:cNvPr id="731" name="Google Shape;731;p16"/>
          <p:cNvSpPr txBox="1"/>
          <p:nvPr>
            <p:ph idx="12" type="sldNum"/>
          </p:nvPr>
        </p:nvSpPr>
        <p:spPr>
          <a:xfrm>
            <a:off x="10514011" y="5883275"/>
            <a:ext cx="764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5" name="Shape 735"/>
        <p:cNvGrpSpPr/>
        <p:nvPr/>
      </p:nvGrpSpPr>
      <p:grpSpPr>
        <a:xfrm>
          <a:off x="0" y="0"/>
          <a:ext cx="0" cy="0"/>
          <a:chOff x="0" y="0"/>
          <a:chExt cx="0" cy="0"/>
        </a:xfrm>
      </p:grpSpPr>
      <p:grpSp>
        <p:nvGrpSpPr>
          <p:cNvPr id="736" name="Google Shape;736;p17"/>
          <p:cNvGrpSpPr/>
          <p:nvPr/>
        </p:nvGrpSpPr>
        <p:grpSpPr>
          <a:xfrm>
            <a:off x="787179" y="820143"/>
            <a:ext cx="10353675" cy="1517539"/>
            <a:chOff x="0" y="0"/>
            <a:chExt cx="10353675" cy="1517539"/>
          </a:xfrm>
        </p:grpSpPr>
        <p:cxnSp>
          <p:nvCxnSpPr>
            <p:cNvPr id="737" name="Google Shape;737;p17"/>
            <p:cNvCxnSpPr/>
            <p:nvPr/>
          </p:nvCxnSpPr>
          <p:spPr>
            <a:xfrm>
              <a:off x="0" y="0"/>
              <a:ext cx="10353675" cy="0"/>
            </a:xfrm>
            <a:prstGeom prst="straightConnector1">
              <a:avLst/>
            </a:prstGeom>
            <a:solidFill>
              <a:srgbClr val="2CA3EE"/>
            </a:solidFill>
            <a:ln cap="flat" cmpd="sng" w="15875">
              <a:solidFill>
                <a:srgbClr val="2CA3EE"/>
              </a:solidFill>
              <a:prstDash val="solid"/>
              <a:round/>
              <a:headEnd len="sm" w="sm" type="none"/>
              <a:tailEnd len="sm" w="sm" type="none"/>
            </a:ln>
          </p:spPr>
        </p:cxnSp>
        <p:sp>
          <p:nvSpPr>
            <p:cNvPr id="738" name="Google Shape;738;p17"/>
            <p:cNvSpPr/>
            <p:nvPr/>
          </p:nvSpPr>
          <p:spPr>
            <a:xfrm>
              <a:off x="0" y="0"/>
              <a:ext cx="2070735" cy="15175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7"/>
            <p:cNvSpPr txBox="1"/>
            <p:nvPr/>
          </p:nvSpPr>
          <p:spPr>
            <a:xfrm>
              <a:off x="0" y="0"/>
              <a:ext cx="2070735" cy="1517539"/>
            </a:xfrm>
            <a:prstGeom prst="rect">
              <a:avLst/>
            </a:prstGeom>
            <a:noFill/>
            <a:ln>
              <a:noFill/>
            </a:ln>
          </p:spPr>
          <p:txBody>
            <a:bodyPr anchorCtr="0" anchor="t" bIns="137150" lIns="137150" spcFirstLastPara="1" rIns="137150" wrap="square" tIns="137150">
              <a:noAutofit/>
            </a:bodyPr>
            <a:lstStyle/>
            <a:p>
              <a:pPr indent="0" lvl="0" marL="0" marR="0" rtl="0" algn="l">
                <a:lnSpc>
                  <a:spcPct val="90000"/>
                </a:lnSpc>
                <a:spcBef>
                  <a:spcPts val="0"/>
                </a:spcBef>
                <a:spcAft>
                  <a:spcPts val="0"/>
                </a:spcAft>
                <a:buClr>
                  <a:schemeClr val="dk1"/>
                </a:buClr>
                <a:buSzPts val="3600"/>
                <a:buFont typeface="Twentieth Century"/>
                <a:buNone/>
              </a:pPr>
              <a:r>
                <a:rPr lang="en-CA" sz="3600">
                  <a:solidFill>
                    <a:schemeClr val="dk1"/>
                  </a:solidFill>
                  <a:latin typeface="Twentieth Century"/>
                  <a:ea typeface="Twentieth Century"/>
                  <a:cs typeface="Twentieth Century"/>
                  <a:sym typeface="Twentieth Century"/>
                </a:rPr>
                <a:t>As a Seller </a:t>
              </a:r>
              <a:r>
                <a:rPr lang="en-CA" sz="4200">
                  <a:solidFill>
                    <a:schemeClr val="dk1"/>
                  </a:solidFill>
                  <a:latin typeface="Twentieth Century"/>
                  <a:ea typeface="Twentieth Century"/>
                  <a:cs typeface="Twentieth Century"/>
                  <a:sym typeface="Twentieth Century"/>
                </a:rPr>
                <a:t>: </a:t>
              </a:r>
              <a:endParaRPr/>
            </a:p>
          </p:txBody>
        </p:sp>
        <p:sp>
          <p:nvSpPr>
            <p:cNvPr id="740" name="Google Shape;740;p17"/>
            <p:cNvSpPr/>
            <p:nvPr/>
          </p:nvSpPr>
          <p:spPr>
            <a:xfrm>
              <a:off x="2226040" y="75876"/>
              <a:ext cx="8127634" cy="66483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7"/>
            <p:cNvSpPr txBox="1"/>
            <p:nvPr/>
          </p:nvSpPr>
          <p:spPr>
            <a:xfrm>
              <a:off x="2226040" y="75876"/>
              <a:ext cx="8127634" cy="664833"/>
            </a:xfrm>
            <a:prstGeom prst="rect">
              <a:avLst/>
            </a:prstGeom>
            <a:noFill/>
            <a:ln>
              <a:noFill/>
            </a:ln>
          </p:spPr>
          <p:txBody>
            <a:bodyPr anchorCtr="0" anchor="t" bIns="64750" lIns="64750" spcFirstLastPara="1" rIns="64750" wrap="square" tIns="64750">
              <a:noAutofit/>
            </a:bodyPr>
            <a:lstStyle/>
            <a:p>
              <a:pPr indent="0" lvl="0" marL="0" marR="0" rtl="0" algn="l">
                <a:lnSpc>
                  <a:spcPct val="90000"/>
                </a:lnSpc>
                <a:spcBef>
                  <a:spcPts val="0"/>
                </a:spcBef>
                <a:spcAft>
                  <a:spcPts val="0"/>
                </a:spcAft>
                <a:buClr>
                  <a:schemeClr val="dk1"/>
                </a:buClr>
                <a:buSzPts val="1700"/>
                <a:buFont typeface="Twentieth Century"/>
                <a:buNone/>
              </a:pPr>
              <a:r>
                <a:rPr lang="en-CA" sz="1700">
                  <a:solidFill>
                    <a:schemeClr val="dk1"/>
                  </a:solidFill>
                  <a:latin typeface="Twentieth Century"/>
                  <a:ea typeface="Twentieth Century"/>
                  <a:cs typeface="Twentieth Century"/>
                  <a:sym typeface="Twentieth Century"/>
                </a:rPr>
                <a:t>I want to delete the food item that are no longer available so that user do not have access to those food items and the status of food item change to unavailable</a:t>
              </a:r>
              <a:endParaRPr/>
            </a:p>
          </p:txBody>
        </p:sp>
        <p:cxnSp>
          <p:nvCxnSpPr>
            <p:cNvPr id="742" name="Google Shape;742;p17"/>
            <p:cNvCxnSpPr/>
            <p:nvPr/>
          </p:nvCxnSpPr>
          <p:spPr>
            <a:xfrm>
              <a:off x="2070735" y="740710"/>
              <a:ext cx="8282940" cy="0"/>
            </a:xfrm>
            <a:prstGeom prst="straightConnector1">
              <a:avLst/>
            </a:prstGeom>
            <a:solidFill>
              <a:srgbClr val="2CA3EE"/>
            </a:solidFill>
            <a:ln cap="flat" cmpd="sng" w="15875">
              <a:solidFill>
                <a:srgbClr val="BBD6F6"/>
              </a:solidFill>
              <a:prstDash val="solid"/>
              <a:round/>
              <a:headEnd len="sm" w="sm" type="none"/>
              <a:tailEnd len="sm" w="sm" type="none"/>
            </a:ln>
          </p:spPr>
        </p:cxnSp>
      </p:grpSp>
      <p:grpSp>
        <p:nvGrpSpPr>
          <p:cNvPr id="743" name="Google Shape;743;p17"/>
          <p:cNvGrpSpPr/>
          <p:nvPr/>
        </p:nvGrpSpPr>
        <p:grpSpPr>
          <a:xfrm>
            <a:off x="2855401" y="1725432"/>
            <a:ext cx="8128001" cy="2933941"/>
            <a:chOff x="0" y="0"/>
            <a:chExt cx="8128001" cy="2933941"/>
          </a:xfrm>
        </p:grpSpPr>
        <p:cxnSp>
          <p:nvCxnSpPr>
            <p:cNvPr id="744" name="Google Shape;744;p17"/>
            <p:cNvCxnSpPr/>
            <p:nvPr/>
          </p:nvCxnSpPr>
          <p:spPr>
            <a:xfrm>
              <a:off x="0" y="2724740"/>
              <a:ext cx="8128000" cy="0"/>
            </a:xfrm>
            <a:prstGeom prst="straightConnector1">
              <a:avLst/>
            </a:prstGeom>
            <a:noFill/>
            <a:ln cap="flat" cmpd="sng" w="15875">
              <a:solidFill>
                <a:srgbClr val="2281BC"/>
              </a:solidFill>
              <a:prstDash val="solid"/>
              <a:round/>
              <a:headEnd len="sm" w="sm" type="none"/>
              <a:tailEnd len="sm" w="sm" type="none"/>
            </a:ln>
          </p:spPr>
        </p:cxnSp>
        <p:cxnSp>
          <p:nvCxnSpPr>
            <p:cNvPr id="745" name="Google Shape;745;p17"/>
            <p:cNvCxnSpPr/>
            <p:nvPr/>
          </p:nvCxnSpPr>
          <p:spPr>
            <a:xfrm>
              <a:off x="0" y="1797425"/>
              <a:ext cx="8128000" cy="0"/>
            </a:xfrm>
            <a:prstGeom prst="straightConnector1">
              <a:avLst/>
            </a:prstGeom>
            <a:noFill/>
            <a:ln cap="flat" cmpd="sng" w="15875">
              <a:solidFill>
                <a:srgbClr val="2281BC"/>
              </a:solidFill>
              <a:prstDash val="solid"/>
              <a:round/>
              <a:headEnd len="sm" w="sm" type="none"/>
              <a:tailEnd len="sm" w="sm" type="none"/>
            </a:ln>
          </p:spPr>
        </p:cxnSp>
        <p:cxnSp>
          <p:nvCxnSpPr>
            <p:cNvPr id="746" name="Google Shape;746;p17"/>
            <p:cNvCxnSpPr/>
            <p:nvPr/>
          </p:nvCxnSpPr>
          <p:spPr>
            <a:xfrm>
              <a:off x="0" y="815557"/>
              <a:ext cx="8128000" cy="0"/>
            </a:xfrm>
            <a:prstGeom prst="straightConnector1">
              <a:avLst/>
            </a:prstGeom>
            <a:noFill/>
            <a:ln cap="flat" cmpd="sng" w="15875">
              <a:solidFill>
                <a:srgbClr val="2281BC"/>
              </a:solidFill>
              <a:prstDash val="solid"/>
              <a:round/>
              <a:headEnd len="sm" w="sm" type="none"/>
              <a:tailEnd len="sm" w="sm" type="none"/>
            </a:ln>
          </p:spPr>
        </p:cxnSp>
        <p:sp>
          <p:nvSpPr>
            <p:cNvPr id="747" name="Google Shape;747;p17"/>
            <p:cNvSpPr/>
            <p:nvPr/>
          </p:nvSpPr>
          <p:spPr>
            <a:xfrm>
              <a:off x="2113279" y="14"/>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7"/>
            <p:cNvSpPr txBox="1"/>
            <p:nvPr/>
          </p:nvSpPr>
          <p:spPr>
            <a:xfrm>
              <a:off x="2113279" y="14"/>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am on food item Page</a:t>
              </a:r>
              <a:endParaRPr/>
            </a:p>
          </p:txBody>
        </p:sp>
        <p:sp>
          <p:nvSpPr>
            <p:cNvPr id="749" name="Google Shape;749;p17"/>
            <p:cNvSpPr/>
            <p:nvPr/>
          </p:nvSpPr>
          <p:spPr>
            <a:xfrm>
              <a:off x="7945" y="0"/>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7"/>
            <p:cNvSpPr txBox="1"/>
            <p:nvPr/>
          </p:nvSpPr>
          <p:spPr>
            <a:xfrm>
              <a:off x="47764" y="39819"/>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Given</a:t>
              </a:r>
              <a:endParaRPr/>
            </a:p>
          </p:txBody>
        </p:sp>
        <p:sp>
          <p:nvSpPr>
            <p:cNvPr id="751" name="Google Shape;751;p17"/>
            <p:cNvSpPr/>
            <p:nvPr/>
          </p:nvSpPr>
          <p:spPr>
            <a:xfrm flipH="1" rot="10800000">
              <a:off x="0" y="815557"/>
              <a:ext cx="8128000" cy="12554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7"/>
            <p:cNvSpPr txBox="1"/>
            <p:nvPr/>
          </p:nvSpPr>
          <p:spPr>
            <a:xfrm rot="10800000">
              <a:off x="0" y="815557"/>
              <a:ext cx="8128000" cy="125547"/>
            </a:xfrm>
            <a:prstGeom prst="rect">
              <a:avLst/>
            </a:prstGeom>
            <a:noFill/>
            <a:ln>
              <a:noFill/>
            </a:ln>
          </p:spPr>
          <p:txBody>
            <a:bodyPr anchorCtr="0" anchor="t" bIns="17125" lIns="17125" spcFirstLastPara="1" rIns="17125" wrap="square" tIns="17125">
              <a:noAutofit/>
            </a:bodyPr>
            <a:lstStyle/>
            <a:p>
              <a:pPr indent="-12700" lvl="1" marL="57150" marR="0" rtl="0" algn="l">
                <a:lnSpc>
                  <a:spcPct val="90000"/>
                </a:lnSpc>
                <a:spcBef>
                  <a:spcPts val="0"/>
                </a:spcBef>
                <a:spcAft>
                  <a:spcPts val="0"/>
                </a:spcAft>
                <a:buClr>
                  <a:schemeClr val="dk1"/>
                </a:buClr>
                <a:buSzPts val="700"/>
                <a:buFont typeface="Twentieth Century"/>
                <a:buNone/>
              </a:pPr>
              <a:r>
                <a:t/>
              </a:r>
              <a:endParaRPr b="0" i="0" sz="700" u="none" cap="none" strike="noStrike">
                <a:solidFill>
                  <a:schemeClr val="dk1"/>
                </a:solidFill>
                <a:latin typeface="Twentieth Century"/>
                <a:ea typeface="Twentieth Century"/>
                <a:cs typeface="Twentieth Century"/>
                <a:sym typeface="Twentieth Century"/>
              </a:endParaRPr>
            </a:p>
          </p:txBody>
        </p:sp>
        <p:sp>
          <p:nvSpPr>
            <p:cNvPr id="753" name="Google Shape;753;p17"/>
            <p:cNvSpPr/>
            <p:nvPr/>
          </p:nvSpPr>
          <p:spPr>
            <a:xfrm>
              <a:off x="2113279" y="981881"/>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7"/>
            <p:cNvSpPr txBox="1"/>
            <p:nvPr/>
          </p:nvSpPr>
          <p:spPr>
            <a:xfrm>
              <a:off x="2113279" y="981881"/>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click on Delete food item</a:t>
              </a:r>
              <a:endParaRPr/>
            </a:p>
          </p:txBody>
        </p:sp>
        <p:sp>
          <p:nvSpPr>
            <p:cNvPr id="755" name="Google Shape;755;p17"/>
            <p:cNvSpPr/>
            <p:nvPr/>
          </p:nvSpPr>
          <p:spPr>
            <a:xfrm>
              <a:off x="0" y="981881"/>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7"/>
            <p:cNvSpPr txBox="1"/>
            <p:nvPr/>
          </p:nvSpPr>
          <p:spPr>
            <a:xfrm>
              <a:off x="39819" y="1021700"/>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When</a:t>
              </a:r>
              <a:endParaRPr/>
            </a:p>
          </p:txBody>
        </p:sp>
        <p:sp>
          <p:nvSpPr>
            <p:cNvPr id="757" name="Google Shape;757;p17"/>
            <p:cNvSpPr/>
            <p:nvPr/>
          </p:nvSpPr>
          <p:spPr>
            <a:xfrm flipH="1" rot="10800000">
              <a:off x="0" y="1797425"/>
              <a:ext cx="8128000" cy="7099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7"/>
            <p:cNvSpPr txBox="1"/>
            <p:nvPr/>
          </p:nvSpPr>
          <p:spPr>
            <a:xfrm rot="10800000">
              <a:off x="0" y="1797425"/>
              <a:ext cx="8128000" cy="70995"/>
            </a:xfrm>
            <a:prstGeom prst="rect">
              <a:avLst/>
            </a:prstGeom>
            <a:noFill/>
            <a:ln>
              <a:noFill/>
            </a:ln>
          </p:spPr>
          <p:txBody>
            <a:bodyPr anchorCtr="0" anchor="t" bIns="9525" lIns="9525" spcFirstLastPara="1" rIns="9525" wrap="square" tIns="9525">
              <a:noAutofit/>
            </a:bodyPr>
            <a:lstStyle/>
            <a:p>
              <a:pPr indent="-31750" lvl="1" marL="57150" marR="0" rtl="0" algn="l">
                <a:lnSpc>
                  <a:spcPct val="90000"/>
                </a:lnSpc>
                <a:spcBef>
                  <a:spcPts val="0"/>
                </a:spcBef>
                <a:spcAft>
                  <a:spcPts val="0"/>
                </a:spcAft>
                <a:buClr>
                  <a:schemeClr val="dk1"/>
                </a:buClr>
                <a:buSzPts val="400"/>
                <a:buFont typeface="Twentieth Century"/>
                <a:buNone/>
              </a:pPr>
              <a:r>
                <a:t/>
              </a:r>
              <a:endParaRPr b="0" i="0" sz="400" u="none" cap="none" strike="noStrike">
                <a:solidFill>
                  <a:schemeClr val="dk1"/>
                </a:solidFill>
                <a:latin typeface="Twentieth Century"/>
                <a:ea typeface="Twentieth Century"/>
                <a:cs typeface="Twentieth Century"/>
                <a:sym typeface="Twentieth Century"/>
              </a:endParaRPr>
            </a:p>
          </p:txBody>
        </p:sp>
        <p:sp>
          <p:nvSpPr>
            <p:cNvPr id="759" name="Google Shape;759;p17"/>
            <p:cNvSpPr/>
            <p:nvPr/>
          </p:nvSpPr>
          <p:spPr>
            <a:xfrm>
              <a:off x="2113279" y="1909197"/>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7"/>
            <p:cNvSpPr txBox="1"/>
            <p:nvPr/>
          </p:nvSpPr>
          <p:spPr>
            <a:xfrm>
              <a:off x="2113279" y="1909197"/>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can delete or remove food item that are no longer available.</a:t>
              </a:r>
              <a:endParaRPr/>
            </a:p>
          </p:txBody>
        </p:sp>
        <p:sp>
          <p:nvSpPr>
            <p:cNvPr id="761" name="Google Shape;761;p17"/>
            <p:cNvSpPr/>
            <p:nvPr/>
          </p:nvSpPr>
          <p:spPr>
            <a:xfrm>
              <a:off x="0" y="1909197"/>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7"/>
            <p:cNvSpPr txBox="1"/>
            <p:nvPr/>
          </p:nvSpPr>
          <p:spPr>
            <a:xfrm>
              <a:off x="39819" y="1949016"/>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Then</a:t>
              </a:r>
              <a:endParaRPr/>
            </a:p>
          </p:txBody>
        </p:sp>
        <p:sp>
          <p:nvSpPr>
            <p:cNvPr id="763" name="Google Shape;763;p17"/>
            <p:cNvSpPr/>
            <p:nvPr/>
          </p:nvSpPr>
          <p:spPr>
            <a:xfrm flipH="1" rot="10800000">
              <a:off x="0" y="2724740"/>
              <a:ext cx="8128000" cy="209201"/>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7"/>
            <p:cNvSpPr txBox="1"/>
            <p:nvPr/>
          </p:nvSpPr>
          <p:spPr>
            <a:xfrm rot="10800000">
              <a:off x="0" y="2724740"/>
              <a:ext cx="8128000" cy="209201"/>
            </a:xfrm>
            <a:prstGeom prst="rect">
              <a:avLst/>
            </a:prstGeom>
            <a:noFill/>
            <a:ln>
              <a:noFill/>
            </a:ln>
          </p:spPr>
          <p:txBody>
            <a:bodyPr anchorCtr="0" anchor="t" bIns="28575" lIns="28575" spcFirstLastPara="1" rIns="28575" wrap="square" tIns="28575">
              <a:noAutofit/>
            </a:bodyPr>
            <a:lstStyle/>
            <a:p>
              <a:pPr indent="-38100" lvl="1" marL="114300" marR="0" rtl="0" algn="l">
                <a:lnSpc>
                  <a:spcPct val="90000"/>
                </a:lnSpc>
                <a:spcBef>
                  <a:spcPts val="0"/>
                </a:spcBef>
                <a:spcAft>
                  <a:spcPts val="0"/>
                </a:spcAft>
                <a:buClr>
                  <a:schemeClr val="dk1"/>
                </a:buClr>
                <a:buSzPts val="1200"/>
                <a:buFont typeface="Twentieth Century"/>
                <a:buNone/>
              </a:pPr>
              <a:r>
                <a:t/>
              </a:r>
              <a:endParaRPr b="0" i="0" sz="1200" u="none" cap="none" strike="noStrike">
                <a:solidFill>
                  <a:schemeClr val="dk1"/>
                </a:solidFill>
                <a:latin typeface="Twentieth Century"/>
                <a:ea typeface="Twentieth Century"/>
                <a:cs typeface="Twentieth Century"/>
                <a:sym typeface="Twentieth Century"/>
              </a:endParaRPr>
            </a:p>
          </p:txBody>
        </p:sp>
      </p:grpSp>
      <p:sp>
        <p:nvSpPr>
          <p:cNvPr id="765" name="Google Shape;765;p17"/>
          <p:cNvSpPr txBox="1"/>
          <p:nvPr>
            <p:ph idx="12" type="sldNum"/>
          </p:nvPr>
        </p:nvSpPr>
        <p:spPr>
          <a:xfrm>
            <a:off x="10514011" y="5883275"/>
            <a:ext cx="764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
          <p:cNvSpPr txBox="1"/>
          <p:nvPr>
            <p:ph type="title"/>
          </p:nvPr>
        </p:nvSpPr>
        <p:spPr>
          <a:xfrm>
            <a:off x="913775" y="618517"/>
            <a:ext cx="10364451" cy="1596177"/>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3600"/>
              <a:buFont typeface="Twentieth Century"/>
              <a:buNone/>
            </a:pPr>
            <a:r>
              <a:rPr b="1" lang="en-CA">
                <a:solidFill>
                  <a:schemeClr val="dk1"/>
                </a:solidFill>
              </a:rPr>
              <a:t>WHAT IT IS?</a:t>
            </a:r>
            <a:endParaRPr/>
          </a:p>
        </p:txBody>
      </p:sp>
      <p:sp>
        <p:nvSpPr>
          <p:cNvPr id="170" name="Google Shape;170;p2"/>
          <p:cNvSpPr txBox="1"/>
          <p:nvPr>
            <p:ph idx="1" type="body"/>
          </p:nvPr>
        </p:nvSpPr>
        <p:spPr>
          <a:xfrm>
            <a:off x="913775" y="2367093"/>
            <a:ext cx="10364452" cy="3424107"/>
          </a:xfrm>
          <a:prstGeom prst="rect">
            <a:avLst/>
          </a:prstGeom>
          <a:noFill/>
          <a:ln>
            <a:noFill/>
          </a:ln>
        </p:spPr>
        <p:txBody>
          <a:bodyPr anchorCtr="0" anchor="t" bIns="45700" lIns="91425" spcFirstLastPara="1" rIns="91425" wrap="square" tIns="45700">
            <a:normAutofit lnSpcReduction="20000"/>
          </a:bodyPr>
          <a:lstStyle/>
          <a:p>
            <a:pPr indent="-228600" lvl="0" marL="228600" rtl="0" algn="l">
              <a:lnSpc>
                <a:spcPct val="120000"/>
              </a:lnSpc>
              <a:spcBef>
                <a:spcPts val="0"/>
              </a:spcBef>
              <a:spcAft>
                <a:spcPts val="0"/>
              </a:spcAft>
              <a:buSzPts val="2000"/>
              <a:buChar char="•"/>
            </a:pPr>
            <a:r>
              <a:rPr lang="en-CA">
                <a:latin typeface="Rubik"/>
                <a:ea typeface="Rubik"/>
                <a:cs typeface="Rubik"/>
                <a:sym typeface="Rubik"/>
              </a:rPr>
              <a:t>E-Cuisine app provides a wide range of advantages like whether on a break, stuck in traffic or riding the bus, virtually anyone can place an order quickly and painlessly. </a:t>
            </a:r>
            <a:endParaRPr/>
          </a:p>
          <a:p>
            <a:pPr indent="-215900" lvl="0" marL="228600" rtl="0" algn="l">
              <a:lnSpc>
                <a:spcPct val="120000"/>
              </a:lnSpc>
              <a:spcBef>
                <a:spcPts val="1000"/>
              </a:spcBef>
              <a:spcAft>
                <a:spcPts val="0"/>
              </a:spcAft>
              <a:buSzPts val="1800"/>
              <a:buFont typeface="Rubik"/>
              <a:buChar char="•"/>
            </a:pPr>
            <a:r>
              <a:rPr lang="en-CA">
                <a:latin typeface="Rubik"/>
                <a:ea typeface="Rubik"/>
                <a:cs typeface="Rubik"/>
                <a:sym typeface="Rubik"/>
              </a:rPr>
              <a:t>With online food ordering app, all preferences are specified directly by the customer, so there is no room for confusions or misunderstandings. It’s a service which is open to its customer 24*7. By using an online food ordering system, you can give your clients the flexibility to place the orders whenever it’s most convenient for them.</a:t>
            </a:r>
            <a:endParaRPr>
              <a:latin typeface="Rubik"/>
              <a:ea typeface="Rubik"/>
              <a:cs typeface="Rubik"/>
              <a:sym typeface="Rubik"/>
            </a:endParaRPr>
          </a:p>
          <a:p>
            <a:pPr indent="-215900" lvl="0" marL="228600" rtl="0" algn="l">
              <a:lnSpc>
                <a:spcPct val="120000"/>
              </a:lnSpc>
              <a:spcBef>
                <a:spcPts val="1000"/>
              </a:spcBef>
              <a:spcAft>
                <a:spcPts val="0"/>
              </a:spcAft>
              <a:buSzPts val="1800"/>
              <a:buFont typeface="Rubik"/>
              <a:buChar char="•"/>
            </a:pPr>
            <a:r>
              <a:rPr lang="en-CA">
                <a:latin typeface="Rubik"/>
                <a:ea typeface="Rubik"/>
                <a:cs typeface="Rubik"/>
                <a:sym typeface="Rubik"/>
              </a:rPr>
              <a:t>Switching the focus from offline ordering to online ordering means less hassle of handling undecided calling clients and the staff time lost in the process and that means significant money savings for the customers.</a:t>
            </a:r>
            <a:endParaRPr>
              <a:latin typeface="Rubik"/>
              <a:ea typeface="Rubik"/>
              <a:cs typeface="Rubik"/>
              <a:sym typeface="Rubik"/>
            </a:endParaRPr>
          </a:p>
        </p:txBody>
      </p:sp>
      <p:sp>
        <p:nvSpPr>
          <p:cNvPr id="171" name="Google Shape;171;p2"/>
          <p:cNvSpPr txBox="1"/>
          <p:nvPr>
            <p:ph idx="12" type="sldNum"/>
          </p:nvPr>
        </p:nvSpPr>
        <p:spPr>
          <a:xfrm>
            <a:off x="10514011" y="5883275"/>
            <a:ext cx="764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sz="21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grpSp>
        <p:nvGrpSpPr>
          <p:cNvPr id="770" name="Google Shape;770;p18"/>
          <p:cNvGrpSpPr/>
          <p:nvPr/>
        </p:nvGrpSpPr>
        <p:grpSpPr>
          <a:xfrm>
            <a:off x="787179" y="820143"/>
            <a:ext cx="10353675" cy="1517539"/>
            <a:chOff x="0" y="0"/>
            <a:chExt cx="10353675" cy="1517539"/>
          </a:xfrm>
        </p:grpSpPr>
        <p:cxnSp>
          <p:nvCxnSpPr>
            <p:cNvPr id="771" name="Google Shape;771;p18"/>
            <p:cNvCxnSpPr/>
            <p:nvPr/>
          </p:nvCxnSpPr>
          <p:spPr>
            <a:xfrm>
              <a:off x="0" y="0"/>
              <a:ext cx="10353675" cy="0"/>
            </a:xfrm>
            <a:prstGeom prst="straightConnector1">
              <a:avLst/>
            </a:prstGeom>
            <a:solidFill>
              <a:srgbClr val="2CA3EE"/>
            </a:solidFill>
            <a:ln cap="flat" cmpd="sng" w="15875">
              <a:solidFill>
                <a:srgbClr val="2CA3EE"/>
              </a:solidFill>
              <a:prstDash val="solid"/>
              <a:round/>
              <a:headEnd len="sm" w="sm" type="none"/>
              <a:tailEnd len="sm" w="sm" type="none"/>
            </a:ln>
          </p:spPr>
        </p:cxnSp>
        <p:sp>
          <p:nvSpPr>
            <p:cNvPr id="772" name="Google Shape;772;p18"/>
            <p:cNvSpPr/>
            <p:nvPr/>
          </p:nvSpPr>
          <p:spPr>
            <a:xfrm>
              <a:off x="0" y="0"/>
              <a:ext cx="2070735" cy="15175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8"/>
            <p:cNvSpPr txBox="1"/>
            <p:nvPr/>
          </p:nvSpPr>
          <p:spPr>
            <a:xfrm>
              <a:off x="0" y="0"/>
              <a:ext cx="2070735" cy="1517539"/>
            </a:xfrm>
            <a:prstGeom prst="rect">
              <a:avLst/>
            </a:prstGeom>
            <a:noFill/>
            <a:ln>
              <a:noFill/>
            </a:ln>
          </p:spPr>
          <p:txBody>
            <a:bodyPr anchorCtr="0" anchor="t" bIns="137150" lIns="137150" spcFirstLastPara="1" rIns="137150" wrap="square" tIns="137150">
              <a:noAutofit/>
            </a:bodyPr>
            <a:lstStyle/>
            <a:p>
              <a:pPr indent="0" lvl="0" marL="0" marR="0" rtl="0" algn="l">
                <a:lnSpc>
                  <a:spcPct val="90000"/>
                </a:lnSpc>
                <a:spcBef>
                  <a:spcPts val="0"/>
                </a:spcBef>
                <a:spcAft>
                  <a:spcPts val="0"/>
                </a:spcAft>
                <a:buClr>
                  <a:schemeClr val="dk1"/>
                </a:buClr>
                <a:buSzPts val="3600"/>
                <a:buFont typeface="Twentieth Century"/>
                <a:buNone/>
              </a:pPr>
              <a:r>
                <a:rPr lang="en-CA" sz="3600">
                  <a:solidFill>
                    <a:schemeClr val="dk1"/>
                  </a:solidFill>
                  <a:latin typeface="Twentieth Century"/>
                  <a:ea typeface="Twentieth Century"/>
                  <a:cs typeface="Twentieth Century"/>
                  <a:sym typeface="Twentieth Century"/>
                </a:rPr>
                <a:t>As a Seller </a:t>
              </a:r>
              <a:r>
                <a:rPr lang="en-CA" sz="4200">
                  <a:solidFill>
                    <a:schemeClr val="dk1"/>
                  </a:solidFill>
                  <a:latin typeface="Twentieth Century"/>
                  <a:ea typeface="Twentieth Century"/>
                  <a:cs typeface="Twentieth Century"/>
                  <a:sym typeface="Twentieth Century"/>
                </a:rPr>
                <a:t>: </a:t>
              </a:r>
              <a:endParaRPr/>
            </a:p>
          </p:txBody>
        </p:sp>
        <p:sp>
          <p:nvSpPr>
            <p:cNvPr id="774" name="Google Shape;774;p18"/>
            <p:cNvSpPr/>
            <p:nvPr/>
          </p:nvSpPr>
          <p:spPr>
            <a:xfrm>
              <a:off x="2226040" y="75876"/>
              <a:ext cx="8127634" cy="66483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8"/>
            <p:cNvSpPr txBox="1"/>
            <p:nvPr/>
          </p:nvSpPr>
          <p:spPr>
            <a:xfrm>
              <a:off x="2226040" y="75876"/>
              <a:ext cx="8127634" cy="664833"/>
            </a:xfrm>
            <a:prstGeom prst="rect">
              <a:avLst/>
            </a:prstGeom>
            <a:noFill/>
            <a:ln>
              <a:noFill/>
            </a:ln>
          </p:spPr>
          <p:txBody>
            <a:bodyPr anchorCtr="0" anchor="t" bIns="76200" lIns="76200" spcFirstLastPara="1" rIns="76200" wrap="square" tIns="76200">
              <a:noAutofit/>
            </a:bodyPr>
            <a:lstStyle/>
            <a:p>
              <a:pPr indent="0" lvl="0" marL="0" marR="0" rtl="0" algn="l">
                <a:lnSpc>
                  <a:spcPct val="90000"/>
                </a:lnSpc>
                <a:spcBef>
                  <a:spcPts val="0"/>
                </a:spcBef>
                <a:spcAft>
                  <a:spcPts val="0"/>
                </a:spcAft>
                <a:buClr>
                  <a:schemeClr val="dk1"/>
                </a:buClr>
                <a:buSzPts val="2000"/>
                <a:buFont typeface="Twentieth Century"/>
                <a:buNone/>
              </a:pPr>
              <a:r>
                <a:rPr lang="en-CA" sz="2000">
                  <a:solidFill>
                    <a:schemeClr val="dk1"/>
                  </a:solidFill>
                  <a:latin typeface="Twentieth Century"/>
                  <a:ea typeface="Twentieth Century"/>
                  <a:cs typeface="Twentieth Century"/>
                  <a:sym typeface="Twentieth Century"/>
                </a:rPr>
                <a:t>I want to see the order details so that I can process the orders so that the client get to know about their order status.</a:t>
              </a:r>
              <a:endParaRPr/>
            </a:p>
          </p:txBody>
        </p:sp>
        <p:cxnSp>
          <p:nvCxnSpPr>
            <p:cNvPr id="776" name="Google Shape;776;p18"/>
            <p:cNvCxnSpPr/>
            <p:nvPr/>
          </p:nvCxnSpPr>
          <p:spPr>
            <a:xfrm>
              <a:off x="2070735" y="740710"/>
              <a:ext cx="8282940" cy="0"/>
            </a:xfrm>
            <a:prstGeom prst="straightConnector1">
              <a:avLst/>
            </a:prstGeom>
            <a:solidFill>
              <a:srgbClr val="2CA3EE"/>
            </a:solidFill>
            <a:ln cap="flat" cmpd="sng" w="15875">
              <a:solidFill>
                <a:srgbClr val="BBD6F6"/>
              </a:solidFill>
              <a:prstDash val="solid"/>
              <a:round/>
              <a:headEnd len="sm" w="sm" type="none"/>
              <a:tailEnd len="sm" w="sm" type="none"/>
            </a:ln>
          </p:spPr>
        </p:cxnSp>
      </p:grpSp>
      <p:grpSp>
        <p:nvGrpSpPr>
          <p:cNvPr id="777" name="Google Shape;777;p18"/>
          <p:cNvGrpSpPr/>
          <p:nvPr/>
        </p:nvGrpSpPr>
        <p:grpSpPr>
          <a:xfrm>
            <a:off x="2855401" y="1725432"/>
            <a:ext cx="8128001" cy="2933941"/>
            <a:chOff x="0" y="0"/>
            <a:chExt cx="8128001" cy="2933941"/>
          </a:xfrm>
        </p:grpSpPr>
        <p:cxnSp>
          <p:nvCxnSpPr>
            <p:cNvPr id="778" name="Google Shape;778;p18"/>
            <p:cNvCxnSpPr/>
            <p:nvPr/>
          </p:nvCxnSpPr>
          <p:spPr>
            <a:xfrm>
              <a:off x="0" y="2724740"/>
              <a:ext cx="8128000" cy="0"/>
            </a:xfrm>
            <a:prstGeom prst="straightConnector1">
              <a:avLst/>
            </a:prstGeom>
            <a:noFill/>
            <a:ln cap="flat" cmpd="sng" w="15875">
              <a:solidFill>
                <a:srgbClr val="2281BC"/>
              </a:solidFill>
              <a:prstDash val="solid"/>
              <a:round/>
              <a:headEnd len="sm" w="sm" type="none"/>
              <a:tailEnd len="sm" w="sm" type="none"/>
            </a:ln>
          </p:spPr>
        </p:cxnSp>
        <p:cxnSp>
          <p:nvCxnSpPr>
            <p:cNvPr id="779" name="Google Shape;779;p18"/>
            <p:cNvCxnSpPr/>
            <p:nvPr/>
          </p:nvCxnSpPr>
          <p:spPr>
            <a:xfrm>
              <a:off x="0" y="1797425"/>
              <a:ext cx="8128000" cy="0"/>
            </a:xfrm>
            <a:prstGeom prst="straightConnector1">
              <a:avLst/>
            </a:prstGeom>
            <a:noFill/>
            <a:ln cap="flat" cmpd="sng" w="15875">
              <a:solidFill>
                <a:srgbClr val="2281BC"/>
              </a:solidFill>
              <a:prstDash val="solid"/>
              <a:round/>
              <a:headEnd len="sm" w="sm" type="none"/>
              <a:tailEnd len="sm" w="sm" type="none"/>
            </a:ln>
          </p:spPr>
        </p:cxnSp>
        <p:cxnSp>
          <p:nvCxnSpPr>
            <p:cNvPr id="780" name="Google Shape;780;p18"/>
            <p:cNvCxnSpPr/>
            <p:nvPr/>
          </p:nvCxnSpPr>
          <p:spPr>
            <a:xfrm>
              <a:off x="0" y="815557"/>
              <a:ext cx="8128000" cy="0"/>
            </a:xfrm>
            <a:prstGeom prst="straightConnector1">
              <a:avLst/>
            </a:prstGeom>
            <a:noFill/>
            <a:ln cap="flat" cmpd="sng" w="15875">
              <a:solidFill>
                <a:srgbClr val="2281BC"/>
              </a:solidFill>
              <a:prstDash val="solid"/>
              <a:round/>
              <a:headEnd len="sm" w="sm" type="none"/>
              <a:tailEnd len="sm" w="sm" type="none"/>
            </a:ln>
          </p:spPr>
        </p:cxnSp>
        <p:sp>
          <p:nvSpPr>
            <p:cNvPr id="781" name="Google Shape;781;p18"/>
            <p:cNvSpPr/>
            <p:nvPr/>
          </p:nvSpPr>
          <p:spPr>
            <a:xfrm>
              <a:off x="2113279" y="14"/>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8"/>
            <p:cNvSpPr txBox="1"/>
            <p:nvPr/>
          </p:nvSpPr>
          <p:spPr>
            <a:xfrm>
              <a:off x="2113279" y="14"/>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am on Dashboard</a:t>
              </a:r>
              <a:endParaRPr/>
            </a:p>
          </p:txBody>
        </p:sp>
        <p:sp>
          <p:nvSpPr>
            <p:cNvPr id="783" name="Google Shape;783;p18"/>
            <p:cNvSpPr/>
            <p:nvPr/>
          </p:nvSpPr>
          <p:spPr>
            <a:xfrm>
              <a:off x="7945" y="0"/>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8"/>
            <p:cNvSpPr txBox="1"/>
            <p:nvPr/>
          </p:nvSpPr>
          <p:spPr>
            <a:xfrm>
              <a:off x="47764" y="39819"/>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Given</a:t>
              </a:r>
              <a:endParaRPr/>
            </a:p>
          </p:txBody>
        </p:sp>
        <p:sp>
          <p:nvSpPr>
            <p:cNvPr id="785" name="Google Shape;785;p18"/>
            <p:cNvSpPr/>
            <p:nvPr/>
          </p:nvSpPr>
          <p:spPr>
            <a:xfrm flipH="1" rot="10800000">
              <a:off x="0" y="815557"/>
              <a:ext cx="8128000" cy="12554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8"/>
            <p:cNvSpPr txBox="1"/>
            <p:nvPr/>
          </p:nvSpPr>
          <p:spPr>
            <a:xfrm rot="10800000">
              <a:off x="0" y="815557"/>
              <a:ext cx="8128000" cy="125547"/>
            </a:xfrm>
            <a:prstGeom prst="rect">
              <a:avLst/>
            </a:prstGeom>
            <a:noFill/>
            <a:ln>
              <a:noFill/>
            </a:ln>
          </p:spPr>
          <p:txBody>
            <a:bodyPr anchorCtr="0" anchor="t" bIns="17125" lIns="17125" spcFirstLastPara="1" rIns="17125" wrap="square" tIns="17125">
              <a:noAutofit/>
            </a:bodyPr>
            <a:lstStyle/>
            <a:p>
              <a:pPr indent="-12700" lvl="1" marL="57150" marR="0" rtl="0" algn="l">
                <a:lnSpc>
                  <a:spcPct val="90000"/>
                </a:lnSpc>
                <a:spcBef>
                  <a:spcPts val="0"/>
                </a:spcBef>
                <a:spcAft>
                  <a:spcPts val="0"/>
                </a:spcAft>
                <a:buClr>
                  <a:schemeClr val="dk1"/>
                </a:buClr>
                <a:buSzPts val="700"/>
                <a:buFont typeface="Twentieth Century"/>
                <a:buNone/>
              </a:pPr>
              <a:r>
                <a:t/>
              </a:r>
              <a:endParaRPr b="0" i="0" sz="700" u="none" cap="none" strike="noStrike">
                <a:solidFill>
                  <a:schemeClr val="dk1"/>
                </a:solidFill>
                <a:latin typeface="Twentieth Century"/>
                <a:ea typeface="Twentieth Century"/>
                <a:cs typeface="Twentieth Century"/>
                <a:sym typeface="Twentieth Century"/>
              </a:endParaRPr>
            </a:p>
          </p:txBody>
        </p:sp>
        <p:sp>
          <p:nvSpPr>
            <p:cNvPr id="787" name="Google Shape;787;p18"/>
            <p:cNvSpPr/>
            <p:nvPr/>
          </p:nvSpPr>
          <p:spPr>
            <a:xfrm>
              <a:off x="2113279" y="981881"/>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8"/>
            <p:cNvSpPr txBox="1"/>
            <p:nvPr/>
          </p:nvSpPr>
          <p:spPr>
            <a:xfrm>
              <a:off x="2113279" y="981881"/>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click view on Orders </a:t>
              </a:r>
              <a:endParaRPr/>
            </a:p>
          </p:txBody>
        </p:sp>
        <p:sp>
          <p:nvSpPr>
            <p:cNvPr id="789" name="Google Shape;789;p18"/>
            <p:cNvSpPr/>
            <p:nvPr/>
          </p:nvSpPr>
          <p:spPr>
            <a:xfrm>
              <a:off x="0" y="981881"/>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8"/>
            <p:cNvSpPr txBox="1"/>
            <p:nvPr/>
          </p:nvSpPr>
          <p:spPr>
            <a:xfrm>
              <a:off x="39819" y="1021700"/>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When</a:t>
              </a:r>
              <a:endParaRPr/>
            </a:p>
          </p:txBody>
        </p:sp>
        <p:sp>
          <p:nvSpPr>
            <p:cNvPr id="791" name="Google Shape;791;p18"/>
            <p:cNvSpPr/>
            <p:nvPr/>
          </p:nvSpPr>
          <p:spPr>
            <a:xfrm flipH="1" rot="10800000">
              <a:off x="0" y="1797425"/>
              <a:ext cx="8128000" cy="7099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8"/>
            <p:cNvSpPr txBox="1"/>
            <p:nvPr/>
          </p:nvSpPr>
          <p:spPr>
            <a:xfrm rot="10800000">
              <a:off x="0" y="1797425"/>
              <a:ext cx="8128000" cy="70995"/>
            </a:xfrm>
            <a:prstGeom prst="rect">
              <a:avLst/>
            </a:prstGeom>
            <a:noFill/>
            <a:ln>
              <a:noFill/>
            </a:ln>
          </p:spPr>
          <p:txBody>
            <a:bodyPr anchorCtr="0" anchor="t" bIns="9525" lIns="9525" spcFirstLastPara="1" rIns="9525" wrap="square" tIns="9525">
              <a:noAutofit/>
            </a:bodyPr>
            <a:lstStyle/>
            <a:p>
              <a:pPr indent="-31750" lvl="1" marL="57150" marR="0" rtl="0" algn="l">
                <a:lnSpc>
                  <a:spcPct val="90000"/>
                </a:lnSpc>
                <a:spcBef>
                  <a:spcPts val="0"/>
                </a:spcBef>
                <a:spcAft>
                  <a:spcPts val="0"/>
                </a:spcAft>
                <a:buClr>
                  <a:schemeClr val="dk1"/>
                </a:buClr>
                <a:buSzPts val="400"/>
                <a:buFont typeface="Twentieth Century"/>
                <a:buNone/>
              </a:pPr>
              <a:r>
                <a:t/>
              </a:r>
              <a:endParaRPr b="0" i="0" sz="400" u="none" cap="none" strike="noStrike">
                <a:solidFill>
                  <a:schemeClr val="dk1"/>
                </a:solidFill>
                <a:latin typeface="Twentieth Century"/>
                <a:ea typeface="Twentieth Century"/>
                <a:cs typeface="Twentieth Century"/>
                <a:sym typeface="Twentieth Century"/>
              </a:endParaRPr>
            </a:p>
          </p:txBody>
        </p:sp>
        <p:sp>
          <p:nvSpPr>
            <p:cNvPr id="793" name="Google Shape;793;p18"/>
            <p:cNvSpPr/>
            <p:nvPr/>
          </p:nvSpPr>
          <p:spPr>
            <a:xfrm>
              <a:off x="2113279" y="1909197"/>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8"/>
            <p:cNvSpPr txBox="1"/>
            <p:nvPr/>
          </p:nvSpPr>
          <p:spPr>
            <a:xfrm>
              <a:off x="2113279" y="1909197"/>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can see all the orders received for the restaurant.</a:t>
              </a:r>
              <a:endParaRPr/>
            </a:p>
          </p:txBody>
        </p:sp>
        <p:sp>
          <p:nvSpPr>
            <p:cNvPr id="795" name="Google Shape;795;p18"/>
            <p:cNvSpPr/>
            <p:nvPr/>
          </p:nvSpPr>
          <p:spPr>
            <a:xfrm>
              <a:off x="0" y="1909197"/>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8"/>
            <p:cNvSpPr txBox="1"/>
            <p:nvPr/>
          </p:nvSpPr>
          <p:spPr>
            <a:xfrm>
              <a:off x="39819" y="1949016"/>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Then</a:t>
              </a:r>
              <a:endParaRPr/>
            </a:p>
          </p:txBody>
        </p:sp>
        <p:sp>
          <p:nvSpPr>
            <p:cNvPr id="797" name="Google Shape;797;p18"/>
            <p:cNvSpPr/>
            <p:nvPr/>
          </p:nvSpPr>
          <p:spPr>
            <a:xfrm flipH="1" rot="10800000">
              <a:off x="0" y="2724740"/>
              <a:ext cx="8128000" cy="209201"/>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8"/>
            <p:cNvSpPr txBox="1"/>
            <p:nvPr/>
          </p:nvSpPr>
          <p:spPr>
            <a:xfrm rot="10800000">
              <a:off x="0" y="2724740"/>
              <a:ext cx="8128000" cy="209201"/>
            </a:xfrm>
            <a:prstGeom prst="rect">
              <a:avLst/>
            </a:prstGeom>
            <a:noFill/>
            <a:ln>
              <a:noFill/>
            </a:ln>
          </p:spPr>
          <p:txBody>
            <a:bodyPr anchorCtr="0" anchor="t" bIns="28575" lIns="28575" spcFirstLastPara="1" rIns="28575" wrap="square" tIns="28575">
              <a:noAutofit/>
            </a:bodyPr>
            <a:lstStyle/>
            <a:p>
              <a:pPr indent="-38100" lvl="1" marL="114300" marR="0" rtl="0" algn="l">
                <a:lnSpc>
                  <a:spcPct val="90000"/>
                </a:lnSpc>
                <a:spcBef>
                  <a:spcPts val="0"/>
                </a:spcBef>
                <a:spcAft>
                  <a:spcPts val="0"/>
                </a:spcAft>
                <a:buClr>
                  <a:schemeClr val="dk1"/>
                </a:buClr>
                <a:buSzPts val="1200"/>
                <a:buFont typeface="Twentieth Century"/>
                <a:buNone/>
              </a:pPr>
              <a:r>
                <a:t/>
              </a:r>
              <a:endParaRPr b="0" i="0" sz="1200" u="none" cap="none" strike="noStrike">
                <a:solidFill>
                  <a:schemeClr val="dk1"/>
                </a:solidFill>
                <a:latin typeface="Twentieth Century"/>
                <a:ea typeface="Twentieth Century"/>
                <a:cs typeface="Twentieth Century"/>
                <a:sym typeface="Twentieth Century"/>
              </a:endParaRPr>
            </a:p>
          </p:txBody>
        </p:sp>
      </p:grpSp>
      <p:sp>
        <p:nvSpPr>
          <p:cNvPr id="799" name="Google Shape;799;p18"/>
          <p:cNvSpPr txBox="1"/>
          <p:nvPr>
            <p:ph idx="12" type="sldNum"/>
          </p:nvPr>
        </p:nvSpPr>
        <p:spPr>
          <a:xfrm>
            <a:off x="10514011" y="5883275"/>
            <a:ext cx="764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3" name="Shape 803"/>
        <p:cNvGrpSpPr/>
        <p:nvPr/>
      </p:nvGrpSpPr>
      <p:grpSpPr>
        <a:xfrm>
          <a:off x="0" y="0"/>
          <a:ext cx="0" cy="0"/>
          <a:chOff x="0" y="0"/>
          <a:chExt cx="0" cy="0"/>
        </a:xfrm>
      </p:grpSpPr>
      <p:grpSp>
        <p:nvGrpSpPr>
          <p:cNvPr id="804" name="Google Shape;804;p19"/>
          <p:cNvGrpSpPr/>
          <p:nvPr/>
        </p:nvGrpSpPr>
        <p:grpSpPr>
          <a:xfrm>
            <a:off x="787179" y="820143"/>
            <a:ext cx="10353675" cy="1517539"/>
            <a:chOff x="0" y="0"/>
            <a:chExt cx="10353675" cy="1517539"/>
          </a:xfrm>
        </p:grpSpPr>
        <p:cxnSp>
          <p:nvCxnSpPr>
            <p:cNvPr id="805" name="Google Shape;805;p19"/>
            <p:cNvCxnSpPr/>
            <p:nvPr/>
          </p:nvCxnSpPr>
          <p:spPr>
            <a:xfrm>
              <a:off x="0" y="0"/>
              <a:ext cx="10353675" cy="0"/>
            </a:xfrm>
            <a:prstGeom prst="straightConnector1">
              <a:avLst/>
            </a:prstGeom>
            <a:solidFill>
              <a:srgbClr val="2CA3EE"/>
            </a:solidFill>
            <a:ln cap="flat" cmpd="sng" w="15875">
              <a:solidFill>
                <a:srgbClr val="2CA3EE"/>
              </a:solidFill>
              <a:prstDash val="solid"/>
              <a:round/>
              <a:headEnd len="sm" w="sm" type="none"/>
              <a:tailEnd len="sm" w="sm" type="none"/>
            </a:ln>
          </p:spPr>
        </p:cxnSp>
        <p:sp>
          <p:nvSpPr>
            <p:cNvPr id="806" name="Google Shape;806;p19"/>
            <p:cNvSpPr/>
            <p:nvPr/>
          </p:nvSpPr>
          <p:spPr>
            <a:xfrm>
              <a:off x="0" y="0"/>
              <a:ext cx="2070735" cy="15175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9"/>
            <p:cNvSpPr txBox="1"/>
            <p:nvPr/>
          </p:nvSpPr>
          <p:spPr>
            <a:xfrm>
              <a:off x="0" y="0"/>
              <a:ext cx="2070735" cy="1517539"/>
            </a:xfrm>
            <a:prstGeom prst="rect">
              <a:avLst/>
            </a:prstGeom>
            <a:noFill/>
            <a:ln>
              <a:noFill/>
            </a:ln>
          </p:spPr>
          <p:txBody>
            <a:bodyPr anchorCtr="0" anchor="t" bIns="137150" lIns="137150" spcFirstLastPara="1" rIns="137150" wrap="square" tIns="137150">
              <a:noAutofit/>
            </a:bodyPr>
            <a:lstStyle/>
            <a:p>
              <a:pPr indent="0" lvl="0" marL="0" marR="0" rtl="0" algn="l">
                <a:lnSpc>
                  <a:spcPct val="90000"/>
                </a:lnSpc>
                <a:spcBef>
                  <a:spcPts val="0"/>
                </a:spcBef>
                <a:spcAft>
                  <a:spcPts val="0"/>
                </a:spcAft>
                <a:buClr>
                  <a:schemeClr val="dk1"/>
                </a:buClr>
                <a:buSzPts val="3600"/>
                <a:buFont typeface="Twentieth Century"/>
                <a:buNone/>
              </a:pPr>
              <a:r>
                <a:rPr lang="en-CA" sz="3600">
                  <a:solidFill>
                    <a:schemeClr val="dk1"/>
                  </a:solidFill>
                  <a:latin typeface="Twentieth Century"/>
                  <a:ea typeface="Twentieth Century"/>
                  <a:cs typeface="Twentieth Century"/>
                  <a:sym typeface="Twentieth Century"/>
                </a:rPr>
                <a:t>As a Seller </a:t>
              </a:r>
              <a:r>
                <a:rPr lang="en-CA" sz="4200">
                  <a:solidFill>
                    <a:schemeClr val="dk1"/>
                  </a:solidFill>
                  <a:latin typeface="Twentieth Century"/>
                  <a:ea typeface="Twentieth Century"/>
                  <a:cs typeface="Twentieth Century"/>
                  <a:sym typeface="Twentieth Century"/>
                </a:rPr>
                <a:t>: </a:t>
              </a:r>
              <a:endParaRPr/>
            </a:p>
          </p:txBody>
        </p:sp>
        <p:sp>
          <p:nvSpPr>
            <p:cNvPr id="808" name="Google Shape;808;p19"/>
            <p:cNvSpPr/>
            <p:nvPr/>
          </p:nvSpPr>
          <p:spPr>
            <a:xfrm>
              <a:off x="2226040" y="75876"/>
              <a:ext cx="8127634" cy="66483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9"/>
            <p:cNvSpPr txBox="1"/>
            <p:nvPr/>
          </p:nvSpPr>
          <p:spPr>
            <a:xfrm>
              <a:off x="2226040" y="75876"/>
              <a:ext cx="8127634" cy="664833"/>
            </a:xfrm>
            <a:prstGeom prst="rect">
              <a:avLst/>
            </a:prstGeom>
            <a:noFill/>
            <a:ln>
              <a:noFill/>
            </a:ln>
          </p:spPr>
          <p:txBody>
            <a:bodyPr anchorCtr="0" anchor="t" bIns="95250" lIns="95250" spcFirstLastPara="1" rIns="95250" wrap="square" tIns="95250">
              <a:noAutofit/>
            </a:bodyPr>
            <a:lstStyle/>
            <a:p>
              <a:pPr indent="0" lvl="0" marL="0" marR="0" rtl="0" algn="l">
                <a:lnSpc>
                  <a:spcPct val="90000"/>
                </a:lnSpc>
                <a:spcBef>
                  <a:spcPts val="0"/>
                </a:spcBef>
                <a:spcAft>
                  <a:spcPts val="0"/>
                </a:spcAft>
                <a:buClr>
                  <a:schemeClr val="dk1"/>
                </a:buClr>
                <a:buSzPts val="2500"/>
                <a:buFont typeface="Twentieth Century"/>
                <a:buNone/>
              </a:pPr>
              <a:r>
                <a:rPr lang="en-CA" sz="2500">
                  <a:solidFill>
                    <a:schemeClr val="dk1"/>
                  </a:solidFill>
                  <a:latin typeface="Twentieth Century"/>
                  <a:ea typeface="Twentieth Century"/>
                  <a:cs typeface="Twentieth Century"/>
                  <a:sym typeface="Twentieth Century"/>
                </a:rPr>
                <a:t>I want to Edit my Profile so that I can update my information.</a:t>
              </a:r>
              <a:endParaRPr/>
            </a:p>
          </p:txBody>
        </p:sp>
        <p:cxnSp>
          <p:nvCxnSpPr>
            <p:cNvPr id="810" name="Google Shape;810;p19"/>
            <p:cNvCxnSpPr/>
            <p:nvPr/>
          </p:nvCxnSpPr>
          <p:spPr>
            <a:xfrm>
              <a:off x="2070735" y="740710"/>
              <a:ext cx="8282940" cy="0"/>
            </a:xfrm>
            <a:prstGeom prst="straightConnector1">
              <a:avLst/>
            </a:prstGeom>
            <a:solidFill>
              <a:srgbClr val="2CA3EE"/>
            </a:solidFill>
            <a:ln cap="flat" cmpd="sng" w="15875">
              <a:solidFill>
                <a:srgbClr val="BBD6F6"/>
              </a:solidFill>
              <a:prstDash val="solid"/>
              <a:round/>
              <a:headEnd len="sm" w="sm" type="none"/>
              <a:tailEnd len="sm" w="sm" type="none"/>
            </a:ln>
          </p:spPr>
        </p:cxnSp>
      </p:grpSp>
      <p:grpSp>
        <p:nvGrpSpPr>
          <p:cNvPr id="811" name="Google Shape;811;p19"/>
          <p:cNvGrpSpPr/>
          <p:nvPr/>
        </p:nvGrpSpPr>
        <p:grpSpPr>
          <a:xfrm>
            <a:off x="2819891" y="1725432"/>
            <a:ext cx="8128001" cy="2933941"/>
            <a:chOff x="0" y="0"/>
            <a:chExt cx="8128001" cy="2933941"/>
          </a:xfrm>
        </p:grpSpPr>
        <p:cxnSp>
          <p:nvCxnSpPr>
            <p:cNvPr id="812" name="Google Shape;812;p19"/>
            <p:cNvCxnSpPr/>
            <p:nvPr/>
          </p:nvCxnSpPr>
          <p:spPr>
            <a:xfrm>
              <a:off x="0" y="2724740"/>
              <a:ext cx="8128000" cy="0"/>
            </a:xfrm>
            <a:prstGeom prst="straightConnector1">
              <a:avLst/>
            </a:prstGeom>
            <a:noFill/>
            <a:ln cap="flat" cmpd="sng" w="15875">
              <a:solidFill>
                <a:srgbClr val="2281BC"/>
              </a:solidFill>
              <a:prstDash val="solid"/>
              <a:round/>
              <a:headEnd len="sm" w="sm" type="none"/>
              <a:tailEnd len="sm" w="sm" type="none"/>
            </a:ln>
          </p:spPr>
        </p:cxnSp>
        <p:cxnSp>
          <p:nvCxnSpPr>
            <p:cNvPr id="813" name="Google Shape;813;p19"/>
            <p:cNvCxnSpPr/>
            <p:nvPr/>
          </p:nvCxnSpPr>
          <p:spPr>
            <a:xfrm>
              <a:off x="0" y="1797425"/>
              <a:ext cx="8128000" cy="0"/>
            </a:xfrm>
            <a:prstGeom prst="straightConnector1">
              <a:avLst/>
            </a:prstGeom>
            <a:noFill/>
            <a:ln cap="flat" cmpd="sng" w="15875">
              <a:solidFill>
                <a:srgbClr val="2281BC"/>
              </a:solidFill>
              <a:prstDash val="solid"/>
              <a:round/>
              <a:headEnd len="sm" w="sm" type="none"/>
              <a:tailEnd len="sm" w="sm" type="none"/>
            </a:ln>
          </p:spPr>
        </p:cxnSp>
        <p:cxnSp>
          <p:nvCxnSpPr>
            <p:cNvPr id="814" name="Google Shape;814;p19"/>
            <p:cNvCxnSpPr/>
            <p:nvPr/>
          </p:nvCxnSpPr>
          <p:spPr>
            <a:xfrm>
              <a:off x="0" y="815557"/>
              <a:ext cx="8128000" cy="0"/>
            </a:xfrm>
            <a:prstGeom prst="straightConnector1">
              <a:avLst/>
            </a:prstGeom>
            <a:noFill/>
            <a:ln cap="flat" cmpd="sng" w="15875">
              <a:solidFill>
                <a:srgbClr val="2281BC"/>
              </a:solidFill>
              <a:prstDash val="solid"/>
              <a:round/>
              <a:headEnd len="sm" w="sm" type="none"/>
              <a:tailEnd len="sm" w="sm" type="none"/>
            </a:ln>
          </p:spPr>
        </p:cxnSp>
        <p:sp>
          <p:nvSpPr>
            <p:cNvPr id="815" name="Google Shape;815;p19"/>
            <p:cNvSpPr/>
            <p:nvPr/>
          </p:nvSpPr>
          <p:spPr>
            <a:xfrm>
              <a:off x="2113279" y="14"/>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9"/>
            <p:cNvSpPr txBox="1"/>
            <p:nvPr/>
          </p:nvSpPr>
          <p:spPr>
            <a:xfrm>
              <a:off x="2113279" y="14"/>
              <a:ext cx="6014720" cy="815543"/>
            </a:xfrm>
            <a:prstGeom prst="rect">
              <a:avLst/>
            </a:prstGeom>
            <a:noFill/>
            <a:ln>
              <a:noFill/>
            </a:ln>
          </p:spPr>
          <p:txBody>
            <a:bodyPr anchorCtr="0" anchor="b" bIns="49525" lIns="49525" spcFirstLastPara="1" rIns="49525" wrap="square" tIns="49525">
              <a:noAutofit/>
            </a:bodyPr>
            <a:lstStyle/>
            <a:p>
              <a:pPr indent="0" lvl="0" marL="0" marR="0" rtl="0" algn="l">
                <a:lnSpc>
                  <a:spcPct val="90000"/>
                </a:lnSpc>
                <a:spcBef>
                  <a:spcPts val="0"/>
                </a:spcBef>
                <a:spcAft>
                  <a:spcPts val="0"/>
                </a:spcAft>
                <a:buClr>
                  <a:schemeClr val="dk1"/>
                </a:buClr>
                <a:buSzPts val="2600"/>
                <a:buFont typeface="Twentieth Century"/>
                <a:buNone/>
              </a:pPr>
              <a:r>
                <a:rPr lang="en-CA" sz="2600">
                  <a:solidFill>
                    <a:schemeClr val="dk1"/>
                  </a:solidFill>
                  <a:latin typeface="Twentieth Century"/>
                  <a:ea typeface="Twentieth Century"/>
                  <a:cs typeface="Twentieth Century"/>
                  <a:sym typeface="Twentieth Century"/>
                </a:rPr>
                <a:t>I am on Edit Profile</a:t>
              </a:r>
              <a:endParaRPr/>
            </a:p>
          </p:txBody>
        </p:sp>
        <p:sp>
          <p:nvSpPr>
            <p:cNvPr id="817" name="Google Shape;817;p19"/>
            <p:cNvSpPr/>
            <p:nvPr/>
          </p:nvSpPr>
          <p:spPr>
            <a:xfrm>
              <a:off x="7945" y="0"/>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9"/>
            <p:cNvSpPr txBox="1"/>
            <p:nvPr/>
          </p:nvSpPr>
          <p:spPr>
            <a:xfrm>
              <a:off x="47764" y="39819"/>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Given</a:t>
              </a:r>
              <a:endParaRPr/>
            </a:p>
          </p:txBody>
        </p:sp>
        <p:sp>
          <p:nvSpPr>
            <p:cNvPr id="819" name="Google Shape;819;p19"/>
            <p:cNvSpPr/>
            <p:nvPr/>
          </p:nvSpPr>
          <p:spPr>
            <a:xfrm flipH="1" rot="10800000">
              <a:off x="0" y="815557"/>
              <a:ext cx="8128000" cy="12554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9"/>
            <p:cNvSpPr txBox="1"/>
            <p:nvPr/>
          </p:nvSpPr>
          <p:spPr>
            <a:xfrm rot="10800000">
              <a:off x="0" y="815557"/>
              <a:ext cx="8128000" cy="125547"/>
            </a:xfrm>
            <a:prstGeom prst="rect">
              <a:avLst/>
            </a:prstGeom>
            <a:noFill/>
            <a:ln>
              <a:noFill/>
            </a:ln>
          </p:spPr>
          <p:txBody>
            <a:bodyPr anchorCtr="0" anchor="t" bIns="17125" lIns="17125" spcFirstLastPara="1" rIns="17125" wrap="square" tIns="17125">
              <a:noAutofit/>
            </a:bodyPr>
            <a:lstStyle/>
            <a:p>
              <a:pPr indent="-12700" lvl="1" marL="57150" marR="0" rtl="0" algn="l">
                <a:lnSpc>
                  <a:spcPct val="90000"/>
                </a:lnSpc>
                <a:spcBef>
                  <a:spcPts val="0"/>
                </a:spcBef>
                <a:spcAft>
                  <a:spcPts val="0"/>
                </a:spcAft>
                <a:buClr>
                  <a:schemeClr val="dk1"/>
                </a:buClr>
                <a:buSzPts val="700"/>
                <a:buFont typeface="Twentieth Century"/>
                <a:buNone/>
              </a:pPr>
              <a:r>
                <a:t/>
              </a:r>
              <a:endParaRPr b="0" i="0" sz="700" u="none" cap="none" strike="noStrike">
                <a:solidFill>
                  <a:schemeClr val="dk1"/>
                </a:solidFill>
                <a:latin typeface="Twentieth Century"/>
                <a:ea typeface="Twentieth Century"/>
                <a:cs typeface="Twentieth Century"/>
                <a:sym typeface="Twentieth Century"/>
              </a:endParaRPr>
            </a:p>
          </p:txBody>
        </p:sp>
        <p:sp>
          <p:nvSpPr>
            <p:cNvPr id="821" name="Google Shape;821;p19"/>
            <p:cNvSpPr/>
            <p:nvPr/>
          </p:nvSpPr>
          <p:spPr>
            <a:xfrm>
              <a:off x="2113279" y="981881"/>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9"/>
            <p:cNvSpPr txBox="1"/>
            <p:nvPr/>
          </p:nvSpPr>
          <p:spPr>
            <a:xfrm>
              <a:off x="2113279" y="981881"/>
              <a:ext cx="6014720" cy="815543"/>
            </a:xfrm>
            <a:prstGeom prst="rect">
              <a:avLst/>
            </a:prstGeom>
            <a:noFill/>
            <a:ln>
              <a:noFill/>
            </a:ln>
          </p:spPr>
          <p:txBody>
            <a:bodyPr anchorCtr="0" anchor="b" bIns="49525" lIns="49525" spcFirstLastPara="1" rIns="49525" wrap="square" tIns="49525">
              <a:noAutofit/>
            </a:bodyPr>
            <a:lstStyle/>
            <a:p>
              <a:pPr indent="0" lvl="0" marL="0" marR="0" rtl="0" algn="l">
                <a:lnSpc>
                  <a:spcPct val="90000"/>
                </a:lnSpc>
                <a:spcBef>
                  <a:spcPts val="0"/>
                </a:spcBef>
                <a:spcAft>
                  <a:spcPts val="0"/>
                </a:spcAft>
                <a:buClr>
                  <a:schemeClr val="dk1"/>
                </a:buClr>
                <a:buSzPts val="2600"/>
                <a:buFont typeface="Twentieth Century"/>
                <a:buNone/>
              </a:pPr>
              <a:r>
                <a:rPr lang="en-CA" sz="2600">
                  <a:solidFill>
                    <a:schemeClr val="dk1"/>
                  </a:solidFill>
                  <a:latin typeface="Twentieth Century"/>
                  <a:ea typeface="Twentieth Century"/>
                  <a:cs typeface="Twentieth Century"/>
                  <a:sym typeface="Twentieth Century"/>
                </a:rPr>
                <a:t>I edit my information</a:t>
              </a:r>
              <a:endParaRPr/>
            </a:p>
          </p:txBody>
        </p:sp>
        <p:sp>
          <p:nvSpPr>
            <p:cNvPr id="823" name="Google Shape;823;p19"/>
            <p:cNvSpPr/>
            <p:nvPr/>
          </p:nvSpPr>
          <p:spPr>
            <a:xfrm>
              <a:off x="0" y="981881"/>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9"/>
            <p:cNvSpPr txBox="1"/>
            <p:nvPr/>
          </p:nvSpPr>
          <p:spPr>
            <a:xfrm>
              <a:off x="39819" y="1021700"/>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When</a:t>
              </a:r>
              <a:endParaRPr/>
            </a:p>
          </p:txBody>
        </p:sp>
        <p:sp>
          <p:nvSpPr>
            <p:cNvPr id="825" name="Google Shape;825;p19"/>
            <p:cNvSpPr/>
            <p:nvPr/>
          </p:nvSpPr>
          <p:spPr>
            <a:xfrm flipH="1" rot="10800000">
              <a:off x="0" y="1797425"/>
              <a:ext cx="8128000" cy="7099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9"/>
            <p:cNvSpPr txBox="1"/>
            <p:nvPr/>
          </p:nvSpPr>
          <p:spPr>
            <a:xfrm rot="10800000">
              <a:off x="0" y="1797425"/>
              <a:ext cx="8128000" cy="70995"/>
            </a:xfrm>
            <a:prstGeom prst="rect">
              <a:avLst/>
            </a:prstGeom>
            <a:noFill/>
            <a:ln>
              <a:noFill/>
            </a:ln>
          </p:spPr>
          <p:txBody>
            <a:bodyPr anchorCtr="0" anchor="t" bIns="9525" lIns="9525" spcFirstLastPara="1" rIns="9525" wrap="square" tIns="9525">
              <a:noAutofit/>
            </a:bodyPr>
            <a:lstStyle/>
            <a:p>
              <a:pPr indent="-31750" lvl="1" marL="57150" marR="0" rtl="0" algn="l">
                <a:lnSpc>
                  <a:spcPct val="90000"/>
                </a:lnSpc>
                <a:spcBef>
                  <a:spcPts val="0"/>
                </a:spcBef>
                <a:spcAft>
                  <a:spcPts val="0"/>
                </a:spcAft>
                <a:buClr>
                  <a:schemeClr val="dk1"/>
                </a:buClr>
                <a:buSzPts val="400"/>
                <a:buFont typeface="Twentieth Century"/>
                <a:buNone/>
              </a:pPr>
              <a:r>
                <a:t/>
              </a:r>
              <a:endParaRPr b="0" i="0" sz="400" u="none" cap="none" strike="noStrike">
                <a:solidFill>
                  <a:schemeClr val="dk1"/>
                </a:solidFill>
                <a:latin typeface="Twentieth Century"/>
                <a:ea typeface="Twentieth Century"/>
                <a:cs typeface="Twentieth Century"/>
                <a:sym typeface="Twentieth Century"/>
              </a:endParaRPr>
            </a:p>
          </p:txBody>
        </p:sp>
        <p:sp>
          <p:nvSpPr>
            <p:cNvPr id="827" name="Google Shape;827;p19"/>
            <p:cNvSpPr/>
            <p:nvPr/>
          </p:nvSpPr>
          <p:spPr>
            <a:xfrm>
              <a:off x="2113279" y="1909197"/>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9"/>
            <p:cNvSpPr txBox="1"/>
            <p:nvPr/>
          </p:nvSpPr>
          <p:spPr>
            <a:xfrm>
              <a:off x="2113279" y="1909197"/>
              <a:ext cx="6014720" cy="815543"/>
            </a:xfrm>
            <a:prstGeom prst="rect">
              <a:avLst/>
            </a:prstGeom>
            <a:noFill/>
            <a:ln>
              <a:noFill/>
            </a:ln>
          </p:spPr>
          <p:txBody>
            <a:bodyPr anchorCtr="0" anchor="b" bIns="49525" lIns="49525" spcFirstLastPara="1" rIns="49525" wrap="square" tIns="49525">
              <a:noAutofit/>
            </a:bodyPr>
            <a:lstStyle/>
            <a:p>
              <a:pPr indent="0" lvl="0" marL="0" marR="0" rtl="0" algn="l">
                <a:lnSpc>
                  <a:spcPct val="90000"/>
                </a:lnSpc>
                <a:spcBef>
                  <a:spcPts val="0"/>
                </a:spcBef>
                <a:spcAft>
                  <a:spcPts val="0"/>
                </a:spcAft>
                <a:buClr>
                  <a:schemeClr val="dk1"/>
                </a:buClr>
                <a:buSzPts val="2600"/>
                <a:buFont typeface="Twentieth Century"/>
                <a:buNone/>
              </a:pPr>
              <a:r>
                <a:rPr lang="en-CA" sz="2600">
                  <a:solidFill>
                    <a:schemeClr val="dk1"/>
                  </a:solidFill>
                  <a:latin typeface="Twentieth Century"/>
                  <a:ea typeface="Twentieth Century"/>
                  <a:cs typeface="Twentieth Century"/>
                  <a:sym typeface="Twentieth Century"/>
                </a:rPr>
                <a:t>I can update my profile</a:t>
              </a:r>
              <a:r>
                <a:rPr lang="en-CA" sz="4200">
                  <a:solidFill>
                    <a:schemeClr val="dk1"/>
                  </a:solidFill>
                  <a:latin typeface="Twentieth Century"/>
                  <a:ea typeface="Twentieth Century"/>
                  <a:cs typeface="Twentieth Century"/>
                  <a:sym typeface="Twentieth Century"/>
                </a:rPr>
                <a:t>.</a:t>
              </a:r>
              <a:endParaRPr/>
            </a:p>
          </p:txBody>
        </p:sp>
        <p:sp>
          <p:nvSpPr>
            <p:cNvPr id="829" name="Google Shape;829;p19"/>
            <p:cNvSpPr/>
            <p:nvPr/>
          </p:nvSpPr>
          <p:spPr>
            <a:xfrm>
              <a:off x="0" y="1909197"/>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9"/>
            <p:cNvSpPr txBox="1"/>
            <p:nvPr/>
          </p:nvSpPr>
          <p:spPr>
            <a:xfrm>
              <a:off x="39819" y="1949016"/>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Then</a:t>
              </a:r>
              <a:endParaRPr/>
            </a:p>
          </p:txBody>
        </p:sp>
        <p:sp>
          <p:nvSpPr>
            <p:cNvPr id="831" name="Google Shape;831;p19"/>
            <p:cNvSpPr/>
            <p:nvPr/>
          </p:nvSpPr>
          <p:spPr>
            <a:xfrm flipH="1" rot="10800000">
              <a:off x="0" y="2724740"/>
              <a:ext cx="8128000" cy="209201"/>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9"/>
            <p:cNvSpPr txBox="1"/>
            <p:nvPr/>
          </p:nvSpPr>
          <p:spPr>
            <a:xfrm rot="10800000">
              <a:off x="0" y="2724740"/>
              <a:ext cx="8128000" cy="209201"/>
            </a:xfrm>
            <a:prstGeom prst="rect">
              <a:avLst/>
            </a:prstGeom>
            <a:noFill/>
            <a:ln>
              <a:noFill/>
            </a:ln>
          </p:spPr>
          <p:txBody>
            <a:bodyPr anchorCtr="0" anchor="t" bIns="28575" lIns="28575" spcFirstLastPara="1" rIns="28575" wrap="square" tIns="28575">
              <a:noAutofit/>
            </a:bodyPr>
            <a:lstStyle/>
            <a:p>
              <a:pPr indent="-38100" lvl="1" marL="114300" marR="0" rtl="0" algn="l">
                <a:lnSpc>
                  <a:spcPct val="90000"/>
                </a:lnSpc>
                <a:spcBef>
                  <a:spcPts val="0"/>
                </a:spcBef>
                <a:spcAft>
                  <a:spcPts val="0"/>
                </a:spcAft>
                <a:buClr>
                  <a:schemeClr val="dk1"/>
                </a:buClr>
                <a:buSzPts val="1200"/>
                <a:buFont typeface="Twentieth Century"/>
                <a:buNone/>
              </a:pPr>
              <a:r>
                <a:t/>
              </a:r>
              <a:endParaRPr b="0" i="0" sz="1200" u="none" cap="none" strike="noStrike">
                <a:solidFill>
                  <a:schemeClr val="dk1"/>
                </a:solidFill>
                <a:latin typeface="Twentieth Century"/>
                <a:ea typeface="Twentieth Century"/>
                <a:cs typeface="Twentieth Century"/>
                <a:sym typeface="Twentieth Century"/>
              </a:endParaRPr>
            </a:p>
          </p:txBody>
        </p:sp>
      </p:grpSp>
      <p:sp>
        <p:nvSpPr>
          <p:cNvPr id="833" name="Google Shape;833;p19"/>
          <p:cNvSpPr txBox="1"/>
          <p:nvPr>
            <p:ph idx="12" type="sldNum"/>
          </p:nvPr>
        </p:nvSpPr>
        <p:spPr>
          <a:xfrm>
            <a:off x="10514011" y="5883275"/>
            <a:ext cx="764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7" name="Shape 837"/>
        <p:cNvGrpSpPr/>
        <p:nvPr/>
      </p:nvGrpSpPr>
      <p:grpSpPr>
        <a:xfrm>
          <a:off x="0" y="0"/>
          <a:ext cx="0" cy="0"/>
          <a:chOff x="0" y="0"/>
          <a:chExt cx="0" cy="0"/>
        </a:xfrm>
      </p:grpSpPr>
      <p:sp>
        <p:nvSpPr>
          <p:cNvPr id="838" name="Google Shape;838;gc6749d8771_0_245"/>
          <p:cNvSpPr txBox="1"/>
          <p:nvPr>
            <p:ph type="title"/>
          </p:nvPr>
        </p:nvSpPr>
        <p:spPr>
          <a:xfrm>
            <a:off x="913775" y="240625"/>
            <a:ext cx="10364400" cy="10830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b="1" lang="en-CA" sz="4200"/>
              <a:t>CLASS DIAGRAM</a:t>
            </a:r>
            <a:endParaRPr b="1" sz="4200"/>
          </a:p>
        </p:txBody>
      </p:sp>
      <p:pic>
        <p:nvPicPr>
          <p:cNvPr id="839" name="Google Shape;839;gc6749d8771_0_245"/>
          <p:cNvPicPr preferRelativeResize="0"/>
          <p:nvPr/>
        </p:nvPicPr>
        <p:blipFill>
          <a:blip r:embed="rId3">
            <a:alphaModFix/>
          </a:blip>
          <a:stretch>
            <a:fillRect/>
          </a:stretch>
        </p:blipFill>
        <p:spPr>
          <a:xfrm>
            <a:off x="466225" y="1263325"/>
            <a:ext cx="11204401" cy="5308925"/>
          </a:xfrm>
          <a:prstGeom prst="rect">
            <a:avLst/>
          </a:prstGeom>
          <a:noFill/>
          <a:ln>
            <a:noFill/>
          </a:ln>
        </p:spPr>
      </p:pic>
      <p:sp>
        <p:nvSpPr>
          <p:cNvPr id="840" name="Google Shape;840;gc6749d8771_0_245"/>
          <p:cNvSpPr txBox="1"/>
          <p:nvPr>
            <p:ph idx="12" type="sldNum"/>
          </p:nvPr>
        </p:nvSpPr>
        <p:spPr>
          <a:xfrm>
            <a:off x="10514011" y="5883275"/>
            <a:ext cx="764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9"/>
                                        </p:tgtEl>
                                        <p:attrNameLst>
                                          <p:attrName>style.visibility</p:attrName>
                                        </p:attrNameLst>
                                      </p:cBhvr>
                                      <p:to>
                                        <p:strVal val="visible"/>
                                      </p:to>
                                    </p:set>
                                    <p:animEffect filter="fade" transition="in">
                                      <p:cBhvr>
                                        <p:cTn dur="1000"/>
                                        <p:tgtEl>
                                          <p:spTgt spid="8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4" name="Shape 844"/>
        <p:cNvGrpSpPr/>
        <p:nvPr/>
      </p:nvGrpSpPr>
      <p:grpSpPr>
        <a:xfrm>
          <a:off x="0" y="0"/>
          <a:ext cx="0" cy="0"/>
          <a:chOff x="0" y="0"/>
          <a:chExt cx="0" cy="0"/>
        </a:xfrm>
      </p:grpSpPr>
      <p:sp>
        <p:nvSpPr>
          <p:cNvPr id="845" name="Google Shape;845;gc6749d8771_0_263"/>
          <p:cNvSpPr txBox="1"/>
          <p:nvPr>
            <p:ph type="title"/>
          </p:nvPr>
        </p:nvSpPr>
        <p:spPr>
          <a:xfrm>
            <a:off x="913775" y="225601"/>
            <a:ext cx="10364400" cy="12783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b="1" lang="en-CA" sz="4600"/>
              <a:t>MEETING RECORD</a:t>
            </a:r>
            <a:endParaRPr b="1" sz="4600"/>
          </a:p>
        </p:txBody>
      </p:sp>
      <p:pic>
        <p:nvPicPr>
          <p:cNvPr id="846" name="Google Shape;846;gc6749d8771_0_263"/>
          <p:cNvPicPr preferRelativeResize="0"/>
          <p:nvPr/>
        </p:nvPicPr>
        <p:blipFill>
          <a:blip r:embed="rId3">
            <a:alphaModFix/>
          </a:blip>
          <a:stretch>
            <a:fillRect/>
          </a:stretch>
        </p:blipFill>
        <p:spPr>
          <a:xfrm>
            <a:off x="152400" y="1308425"/>
            <a:ext cx="11887198" cy="5158551"/>
          </a:xfrm>
          <a:prstGeom prst="rect">
            <a:avLst/>
          </a:prstGeom>
          <a:noFill/>
          <a:ln>
            <a:noFill/>
          </a:ln>
        </p:spPr>
      </p:pic>
      <p:sp>
        <p:nvSpPr>
          <p:cNvPr id="847" name="Google Shape;847;gc6749d8771_0_263"/>
          <p:cNvSpPr txBox="1"/>
          <p:nvPr>
            <p:ph idx="12" type="sldNum"/>
          </p:nvPr>
        </p:nvSpPr>
        <p:spPr>
          <a:xfrm>
            <a:off x="10514011" y="5883275"/>
            <a:ext cx="764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1" name="Shape 851"/>
        <p:cNvGrpSpPr/>
        <p:nvPr/>
      </p:nvGrpSpPr>
      <p:grpSpPr>
        <a:xfrm>
          <a:off x="0" y="0"/>
          <a:ext cx="0" cy="0"/>
          <a:chOff x="0" y="0"/>
          <a:chExt cx="0" cy="0"/>
        </a:xfrm>
      </p:grpSpPr>
      <p:sp>
        <p:nvSpPr>
          <p:cNvPr id="852" name="Google Shape;852;gc6749d8771_0_250"/>
          <p:cNvSpPr txBox="1"/>
          <p:nvPr>
            <p:ph type="ctrTitle"/>
          </p:nvPr>
        </p:nvSpPr>
        <p:spPr>
          <a:xfrm>
            <a:off x="375975" y="300800"/>
            <a:ext cx="11219400" cy="887400"/>
          </a:xfrm>
          <a:prstGeom prst="rect">
            <a:avLst/>
          </a:prstGeom>
        </p:spPr>
        <p:txBody>
          <a:bodyPr anchorCtr="0" anchor="b" bIns="45700" lIns="91425" spcFirstLastPara="1" rIns="91425" wrap="square" tIns="45700">
            <a:normAutofit/>
          </a:bodyPr>
          <a:lstStyle/>
          <a:p>
            <a:pPr indent="0" lvl="0" marL="0" rtl="0" algn="ctr">
              <a:spcBef>
                <a:spcPts val="0"/>
              </a:spcBef>
              <a:spcAft>
                <a:spcPts val="0"/>
              </a:spcAft>
              <a:buNone/>
            </a:pPr>
            <a:r>
              <a:rPr lang="en-CA"/>
              <a:t>MAJOR ITEMS THAT WENT WELL</a:t>
            </a:r>
            <a:endParaRPr/>
          </a:p>
        </p:txBody>
      </p:sp>
      <p:sp>
        <p:nvSpPr>
          <p:cNvPr id="853" name="Google Shape;853;gc6749d8771_0_250"/>
          <p:cNvSpPr txBox="1"/>
          <p:nvPr>
            <p:ph idx="1" type="subTitle"/>
          </p:nvPr>
        </p:nvSpPr>
        <p:spPr>
          <a:xfrm>
            <a:off x="375975" y="1639300"/>
            <a:ext cx="11219400" cy="4602000"/>
          </a:xfrm>
          <a:prstGeom prst="rect">
            <a:avLst/>
          </a:prstGeom>
        </p:spPr>
        <p:txBody>
          <a:bodyPr anchorCtr="0" anchor="t" bIns="45700" lIns="91425" spcFirstLastPara="1" rIns="91425" wrap="square" tIns="45700">
            <a:normAutofit/>
          </a:bodyPr>
          <a:lstStyle/>
          <a:p>
            <a:pPr indent="-368300" lvl="0" marL="457200" rtl="0" algn="l">
              <a:spcBef>
                <a:spcPts val="1000"/>
              </a:spcBef>
              <a:spcAft>
                <a:spcPts val="0"/>
              </a:spcAft>
              <a:buClr>
                <a:srgbClr val="FF0000"/>
              </a:buClr>
              <a:buSzPts val="2200"/>
              <a:buAutoNum type="arabicParenR"/>
            </a:pPr>
            <a:r>
              <a:rPr lang="en-CA">
                <a:solidFill>
                  <a:srgbClr val="FF0000"/>
                </a:solidFill>
              </a:rPr>
              <a:t>User Interface </a:t>
            </a:r>
            <a:r>
              <a:rPr lang="en-CA">
                <a:solidFill>
                  <a:srgbClr val="FF0000"/>
                </a:solidFill>
              </a:rPr>
              <a:t>designing</a:t>
            </a:r>
            <a:r>
              <a:rPr lang="en-CA">
                <a:solidFill>
                  <a:srgbClr val="FF0000"/>
                </a:solidFill>
              </a:rPr>
              <a:t> </a:t>
            </a:r>
            <a:endParaRPr>
              <a:solidFill>
                <a:srgbClr val="FF0000"/>
              </a:solidFill>
            </a:endParaRPr>
          </a:p>
          <a:p>
            <a:pPr indent="-368300" lvl="0" marL="457200" rtl="0" algn="l">
              <a:spcBef>
                <a:spcPts val="0"/>
              </a:spcBef>
              <a:spcAft>
                <a:spcPts val="0"/>
              </a:spcAft>
              <a:buClr>
                <a:srgbClr val="FF0000"/>
              </a:buClr>
              <a:buSzPts val="2200"/>
              <a:buAutoNum type="arabicParenR"/>
            </a:pPr>
            <a:r>
              <a:rPr lang="en-CA">
                <a:solidFill>
                  <a:srgbClr val="FF0000"/>
                </a:solidFill>
              </a:rPr>
              <a:t>Preparing Presentation</a:t>
            </a:r>
            <a:endParaRPr>
              <a:solidFill>
                <a:srgbClr val="FF0000"/>
              </a:solidFill>
            </a:endParaRPr>
          </a:p>
          <a:p>
            <a:pPr indent="-368300" lvl="0" marL="457200" rtl="0" algn="l">
              <a:spcBef>
                <a:spcPts val="0"/>
              </a:spcBef>
              <a:spcAft>
                <a:spcPts val="0"/>
              </a:spcAft>
              <a:buClr>
                <a:srgbClr val="FF0000"/>
              </a:buClr>
              <a:buSzPts val="2200"/>
              <a:buAutoNum type="arabicParenR"/>
            </a:pPr>
            <a:r>
              <a:rPr lang="en-CA">
                <a:solidFill>
                  <a:srgbClr val="FF0000"/>
                </a:solidFill>
              </a:rPr>
              <a:t>Preparing Logo</a:t>
            </a:r>
            <a:endParaRPr>
              <a:solidFill>
                <a:srgbClr val="FF0000"/>
              </a:solidFill>
            </a:endParaRPr>
          </a:p>
          <a:p>
            <a:pPr indent="-368300" lvl="0" marL="457200" rtl="0" algn="l">
              <a:spcBef>
                <a:spcPts val="0"/>
              </a:spcBef>
              <a:spcAft>
                <a:spcPts val="0"/>
              </a:spcAft>
              <a:buClr>
                <a:srgbClr val="FF0000"/>
              </a:buClr>
              <a:buSzPts val="2200"/>
              <a:buAutoNum type="arabicParenR"/>
            </a:pPr>
            <a:r>
              <a:rPr lang="en-CA">
                <a:solidFill>
                  <a:srgbClr val="FF0000"/>
                </a:solidFill>
              </a:rPr>
              <a:t>Coding Behind prioritize user stories.</a:t>
            </a:r>
            <a:endParaRPr>
              <a:solidFill>
                <a:srgbClr val="FF0000"/>
              </a:solidFill>
            </a:endParaRPr>
          </a:p>
          <a:p>
            <a:pPr indent="0" lvl="0" marL="0" rtl="0" algn="l">
              <a:spcBef>
                <a:spcPts val="1000"/>
              </a:spcBef>
              <a:spcAft>
                <a:spcPts val="0"/>
              </a:spcAft>
              <a:buNone/>
            </a:pPr>
            <a:r>
              <a:t/>
            </a:r>
            <a:endParaRPr/>
          </a:p>
          <a:p>
            <a:pPr indent="0" lvl="0" marL="0" rtl="0" algn="l">
              <a:spcBef>
                <a:spcPts val="1000"/>
              </a:spcBef>
              <a:spcAft>
                <a:spcPts val="0"/>
              </a:spcAft>
              <a:buNone/>
            </a:pPr>
            <a:r>
              <a:rPr lang="en-CA" sz="4200">
                <a:solidFill>
                  <a:srgbClr val="000000"/>
                </a:solidFill>
              </a:rPr>
              <a:t>AREAS NEED TO IMPROVED IN NEXT SPRINT</a:t>
            </a:r>
            <a:endParaRPr sz="4200">
              <a:solidFill>
                <a:srgbClr val="000000"/>
              </a:solidFill>
            </a:endParaRPr>
          </a:p>
          <a:p>
            <a:pPr indent="-368300" lvl="0" marL="457200" rtl="0" algn="l">
              <a:spcBef>
                <a:spcPts val="1000"/>
              </a:spcBef>
              <a:spcAft>
                <a:spcPts val="0"/>
              </a:spcAft>
              <a:buClr>
                <a:srgbClr val="FF0000"/>
              </a:buClr>
              <a:buSzPts val="2200"/>
              <a:buAutoNum type="arabicParenR"/>
            </a:pPr>
            <a:r>
              <a:rPr lang="en-CA">
                <a:solidFill>
                  <a:srgbClr val="FF0000"/>
                </a:solidFill>
              </a:rPr>
              <a:t>Time Management : Tasks need to be done at a time given.</a:t>
            </a:r>
            <a:endParaRPr>
              <a:solidFill>
                <a:srgbClr val="FF0000"/>
              </a:solidFill>
            </a:endParaRPr>
          </a:p>
          <a:p>
            <a:pPr indent="-368300" lvl="0" marL="457200" rtl="0" algn="l">
              <a:spcBef>
                <a:spcPts val="0"/>
              </a:spcBef>
              <a:spcAft>
                <a:spcPts val="0"/>
              </a:spcAft>
              <a:buClr>
                <a:srgbClr val="FF0000"/>
              </a:buClr>
              <a:buSzPts val="2200"/>
              <a:buAutoNum type="arabicParenR"/>
            </a:pPr>
            <a:r>
              <a:rPr lang="en-CA">
                <a:solidFill>
                  <a:srgbClr val="FF0000"/>
                </a:solidFill>
              </a:rPr>
              <a:t>Team Management : Miscommunication between team members need to be improved.</a:t>
            </a:r>
            <a:endParaRPr>
              <a:solidFill>
                <a:srgbClr val="FF0000"/>
              </a:solidFill>
            </a:endParaRPr>
          </a:p>
          <a:p>
            <a:pPr indent="0" lvl="0" marL="0" rtl="0" algn="l">
              <a:spcBef>
                <a:spcPts val="100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
          <p:cNvSpPr txBox="1"/>
          <p:nvPr>
            <p:ph type="title"/>
          </p:nvPr>
        </p:nvSpPr>
        <p:spPr>
          <a:xfrm>
            <a:off x="1293350" y="609600"/>
            <a:ext cx="9518400" cy="7818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3600"/>
              <a:buFont typeface="Twentieth Century"/>
              <a:buNone/>
            </a:pPr>
            <a:r>
              <a:rPr b="1" lang="en-CA"/>
              <a:t>FEATURES</a:t>
            </a:r>
            <a:endParaRPr/>
          </a:p>
        </p:txBody>
      </p:sp>
      <p:grpSp>
        <p:nvGrpSpPr>
          <p:cNvPr id="177" name="Google Shape;177;p3"/>
          <p:cNvGrpSpPr/>
          <p:nvPr/>
        </p:nvGrpSpPr>
        <p:grpSpPr>
          <a:xfrm>
            <a:off x="3498918" y="1970325"/>
            <a:ext cx="2552482" cy="1861232"/>
            <a:chOff x="3216519" y="1002150"/>
            <a:chExt cx="1944600" cy="1569600"/>
          </a:xfrm>
        </p:grpSpPr>
        <p:sp>
          <p:nvSpPr>
            <p:cNvPr id="178" name="Google Shape;178;p3"/>
            <p:cNvSpPr/>
            <p:nvPr/>
          </p:nvSpPr>
          <p:spPr>
            <a:xfrm flipH="1">
              <a:off x="3216519" y="1002150"/>
              <a:ext cx="1944600" cy="1569600"/>
            </a:xfrm>
            <a:prstGeom prst="round2DiagRect">
              <a:avLst>
                <a:gd fmla="val 0" name="adj1"/>
                <a:gd fmla="val 17764" name="adj2"/>
              </a:avLst>
            </a:prstGeom>
            <a:solidFill>
              <a:srgbClr val="0D5DD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9" name="Google Shape;179;p3"/>
            <p:cNvSpPr txBox="1"/>
            <p:nvPr/>
          </p:nvSpPr>
          <p:spPr>
            <a:xfrm>
              <a:off x="3461163" y="1244660"/>
              <a:ext cx="1451700" cy="4599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CA" sz="1500">
                  <a:solidFill>
                    <a:srgbClr val="FFFFFF"/>
                  </a:solidFill>
                  <a:latin typeface="Roboto"/>
                  <a:ea typeface="Roboto"/>
                  <a:cs typeface="Roboto"/>
                  <a:sym typeface="Roboto"/>
                </a:rPr>
                <a:t>2</a:t>
              </a:r>
              <a:endParaRPr sz="1900">
                <a:solidFill>
                  <a:srgbClr val="FFFFFF"/>
                </a:solidFill>
                <a:latin typeface="Roboto"/>
                <a:ea typeface="Roboto"/>
                <a:cs typeface="Roboto"/>
                <a:sym typeface="Roboto"/>
              </a:endParaRPr>
            </a:p>
          </p:txBody>
        </p:sp>
        <p:sp>
          <p:nvSpPr>
            <p:cNvPr id="180" name="Google Shape;180;p3"/>
            <p:cNvSpPr txBox="1"/>
            <p:nvPr/>
          </p:nvSpPr>
          <p:spPr>
            <a:xfrm>
              <a:off x="3461163" y="1704627"/>
              <a:ext cx="1451700" cy="5124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None/>
              </a:pPr>
              <a:r>
                <a:rPr lang="en-CA" sz="1300">
                  <a:solidFill>
                    <a:srgbClr val="FFFFFF"/>
                  </a:solidFill>
                  <a:latin typeface="Roboto"/>
                  <a:ea typeface="Roboto"/>
                  <a:cs typeface="Roboto"/>
                  <a:sym typeface="Roboto"/>
                </a:rPr>
                <a:t>User Panel and Menu Page </a:t>
              </a:r>
              <a:endParaRPr sz="1300">
                <a:solidFill>
                  <a:srgbClr val="FFFFFF"/>
                </a:solidFill>
                <a:latin typeface="Roboto"/>
                <a:ea typeface="Roboto"/>
                <a:cs typeface="Roboto"/>
                <a:sym typeface="Roboto"/>
              </a:endParaRPr>
            </a:p>
          </p:txBody>
        </p:sp>
      </p:grpSp>
      <p:grpSp>
        <p:nvGrpSpPr>
          <p:cNvPr id="181" name="Google Shape;181;p3"/>
          <p:cNvGrpSpPr/>
          <p:nvPr/>
        </p:nvGrpSpPr>
        <p:grpSpPr>
          <a:xfrm>
            <a:off x="952695" y="1970325"/>
            <a:ext cx="2552482" cy="1861232"/>
            <a:chOff x="1271925" y="1002150"/>
            <a:chExt cx="1944600" cy="1569600"/>
          </a:xfrm>
        </p:grpSpPr>
        <p:sp>
          <p:nvSpPr>
            <p:cNvPr id="182" name="Google Shape;182;p3"/>
            <p:cNvSpPr/>
            <p:nvPr/>
          </p:nvSpPr>
          <p:spPr>
            <a:xfrm rot="10800000">
              <a:off x="1271925" y="1002150"/>
              <a:ext cx="1944600" cy="1569600"/>
            </a:xfrm>
            <a:prstGeom prst="round2DiagRect">
              <a:avLst>
                <a:gd fmla="val 0" name="adj1"/>
                <a:gd fmla="val 17764" name="adj2"/>
              </a:avLst>
            </a:prstGeom>
            <a:solidFill>
              <a:srgbClr val="307BF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3" name="Google Shape;183;p3"/>
            <p:cNvSpPr txBox="1"/>
            <p:nvPr/>
          </p:nvSpPr>
          <p:spPr>
            <a:xfrm>
              <a:off x="1496688" y="1244660"/>
              <a:ext cx="1451700" cy="4599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CA" sz="1800">
                  <a:solidFill>
                    <a:srgbClr val="FFFFFF"/>
                  </a:solidFill>
                  <a:latin typeface="Roboto"/>
                  <a:ea typeface="Roboto"/>
                  <a:cs typeface="Roboto"/>
                  <a:sym typeface="Roboto"/>
                </a:rPr>
                <a:t>1</a:t>
              </a:r>
              <a:endParaRPr sz="1800">
                <a:solidFill>
                  <a:srgbClr val="FFFFFF"/>
                </a:solidFill>
                <a:latin typeface="Roboto"/>
                <a:ea typeface="Roboto"/>
                <a:cs typeface="Roboto"/>
                <a:sym typeface="Roboto"/>
              </a:endParaRPr>
            </a:p>
          </p:txBody>
        </p:sp>
        <p:sp>
          <p:nvSpPr>
            <p:cNvPr id="184" name="Google Shape;184;p3"/>
            <p:cNvSpPr txBox="1"/>
            <p:nvPr/>
          </p:nvSpPr>
          <p:spPr>
            <a:xfrm>
              <a:off x="1496693" y="1610675"/>
              <a:ext cx="1451700" cy="6594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None/>
              </a:pPr>
              <a:r>
                <a:rPr lang="en-CA">
                  <a:solidFill>
                    <a:srgbClr val="FFFFFF"/>
                  </a:solidFill>
                  <a:latin typeface="Roboto"/>
                  <a:ea typeface="Roboto"/>
                  <a:cs typeface="Roboto"/>
                  <a:sym typeface="Roboto"/>
                </a:rPr>
                <a:t>Client Side</a:t>
              </a:r>
              <a:br>
                <a:rPr lang="en-CA" sz="1200">
                  <a:solidFill>
                    <a:srgbClr val="FFFFFF"/>
                  </a:solidFill>
                  <a:latin typeface="Roboto"/>
                  <a:ea typeface="Roboto"/>
                  <a:cs typeface="Roboto"/>
                  <a:sym typeface="Roboto"/>
                </a:rPr>
              </a:br>
              <a:r>
                <a:rPr lang="en-CA" sz="1200">
                  <a:solidFill>
                    <a:srgbClr val="FFFFFF"/>
                  </a:solidFill>
                  <a:latin typeface="Roboto"/>
                  <a:ea typeface="Roboto"/>
                  <a:cs typeface="Roboto"/>
                  <a:sym typeface="Roboto"/>
                </a:rPr>
                <a:t>Welcome Page </a:t>
              </a:r>
              <a:br>
                <a:rPr lang="en-CA" sz="1200">
                  <a:solidFill>
                    <a:srgbClr val="FFFFFF"/>
                  </a:solidFill>
                  <a:latin typeface="Roboto"/>
                  <a:ea typeface="Roboto"/>
                  <a:cs typeface="Roboto"/>
                  <a:sym typeface="Roboto"/>
                </a:rPr>
              </a:br>
              <a:r>
                <a:rPr lang="en-CA" sz="1200">
                  <a:solidFill>
                    <a:srgbClr val="FFFFFF"/>
                  </a:solidFill>
                  <a:latin typeface="Roboto"/>
                  <a:ea typeface="Roboto"/>
                  <a:cs typeface="Roboto"/>
                  <a:sym typeface="Roboto"/>
                </a:rPr>
                <a:t>Sign-In</a:t>
              </a:r>
              <a:br>
                <a:rPr lang="en-CA" sz="1200">
                  <a:solidFill>
                    <a:srgbClr val="FFFFFF"/>
                  </a:solidFill>
                  <a:latin typeface="Roboto"/>
                  <a:ea typeface="Roboto"/>
                  <a:cs typeface="Roboto"/>
                  <a:sym typeface="Roboto"/>
                </a:rPr>
              </a:br>
              <a:r>
                <a:rPr lang="en-CA" sz="1200">
                  <a:solidFill>
                    <a:srgbClr val="FFFFFF"/>
                  </a:solidFill>
                  <a:latin typeface="Roboto"/>
                  <a:ea typeface="Roboto"/>
                  <a:cs typeface="Roboto"/>
                  <a:sym typeface="Roboto"/>
                </a:rPr>
                <a:t>Sign-up</a:t>
              </a:r>
              <a:br>
                <a:rPr lang="en-CA" sz="1200">
                  <a:solidFill>
                    <a:srgbClr val="FFFFFF"/>
                  </a:solidFill>
                  <a:latin typeface="Roboto"/>
                  <a:ea typeface="Roboto"/>
                  <a:cs typeface="Roboto"/>
                  <a:sym typeface="Roboto"/>
                </a:rPr>
              </a:br>
              <a:br>
                <a:rPr lang="en-CA" sz="1200">
                  <a:solidFill>
                    <a:srgbClr val="FFFFFF"/>
                  </a:solidFill>
                  <a:latin typeface="Roboto"/>
                  <a:ea typeface="Roboto"/>
                  <a:cs typeface="Roboto"/>
                  <a:sym typeface="Roboto"/>
                </a:rPr>
              </a:br>
              <a:endParaRPr sz="1200">
                <a:solidFill>
                  <a:srgbClr val="FFFFFF"/>
                </a:solidFill>
                <a:latin typeface="Roboto"/>
                <a:ea typeface="Roboto"/>
                <a:cs typeface="Roboto"/>
                <a:sym typeface="Roboto"/>
              </a:endParaRPr>
            </a:p>
          </p:txBody>
        </p:sp>
      </p:grpSp>
      <p:grpSp>
        <p:nvGrpSpPr>
          <p:cNvPr id="185" name="Google Shape;185;p3"/>
          <p:cNvGrpSpPr/>
          <p:nvPr/>
        </p:nvGrpSpPr>
        <p:grpSpPr>
          <a:xfrm>
            <a:off x="955045" y="3822921"/>
            <a:ext cx="2552482" cy="1861232"/>
            <a:chOff x="1271925" y="2571750"/>
            <a:chExt cx="1944600" cy="1569600"/>
          </a:xfrm>
        </p:grpSpPr>
        <p:sp>
          <p:nvSpPr>
            <p:cNvPr id="186" name="Google Shape;186;p3"/>
            <p:cNvSpPr/>
            <p:nvPr/>
          </p:nvSpPr>
          <p:spPr>
            <a:xfrm flipH="1">
              <a:off x="1271925" y="2571750"/>
              <a:ext cx="1944600" cy="1569600"/>
            </a:xfrm>
            <a:prstGeom prst="round2DiagRect">
              <a:avLst>
                <a:gd fmla="val 0" name="adj1"/>
                <a:gd fmla="val 17764" name="adj2"/>
              </a:avLst>
            </a:prstGeom>
            <a:solidFill>
              <a:srgbClr val="9900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7" name="Google Shape;187;p3"/>
            <p:cNvSpPr txBox="1"/>
            <p:nvPr/>
          </p:nvSpPr>
          <p:spPr>
            <a:xfrm>
              <a:off x="1496688" y="2814260"/>
              <a:ext cx="1451700" cy="4599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CA" sz="1800">
                  <a:solidFill>
                    <a:srgbClr val="FFFFFF"/>
                  </a:solidFill>
                  <a:latin typeface="Roboto"/>
                  <a:ea typeface="Roboto"/>
                  <a:cs typeface="Roboto"/>
                  <a:sym typeface="Roboto"/>
                </a:rPr>
                <a:t>5</a:t>
              </a:r>
              <a:endParaRPr sz="1800">
                <a:solidFill>
                  <a:srgbClr val="FFFFFF"/>
                </a:solidFill>
                <a:latin typeface="Roboto"/>
                <a:ea typeface="Roboto"/>
                <a:cs typeface="Roboto"/>
                <a:sym typeface="Roboto"/>
              </a:endParaRPr>
            </a:p>
          </p:txBody>
        </p:sp>
        <p:sp>
          <p:nvSpPr>
            <p:cNvPr id="188" name="Google Shape;188;p3"/>
            <p:cNvSpPr txBox="1"/>
            <p:nvPr/>
          </p:nvSpPr>
          <p:spPr>
            <a:xfrm>
              <a:off x="1496693" y="3140507"/>
              <a:ext cx="1451700" cy="7335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None/>
              </a:pPr>
              <a:r>
                <a:rPr lang="en-CA" sz="1600">
                  <a:solidFill>
                    <a:srgbClr val="FFFFFF"/>
                  </a:solidFill>
                  <a:latin typeface="Roboto"/>
                  <a:ea typeface="Roboto"/>
                  <a:cs typeface="Roboto"/>
                  <a:sym typeface="Roboto"/>
                </a:rPr>
                <a:t>Server Side</a:t>
              </a:r>
              <a:br>
                <a:rPr lang="en-CA" sz="1600">
                  <a:solidFill>
                    <a:srgbClr val="FFFFFF"/>
                  </a:solidFill>
                  <a:latin typeface="Roboto"/>
                  <a:ea typeface="Roboto"/>
                  <a:cs typeface="Roboto"/>
                  <a:sym typeface="Roboto"/>
                </a:rPr>
              </a:br>
              <a:r>
                <a:rPr lang="en-CA" sz="1600">
                  <a:solidFill>
                    <a:srgbClr val="FFFFFF"/>
                  </a:solidFill>
                  <a:latin typeface="Roboto"/>
                  <a:ea typeface="Roboto"/>
                  <a:cs typeface="Roboto"/>
                  <a:sym typeface="Roboto"/>
                </a:rPr>
                <a:t>Welcome Page</a:t>
              </a:r>
              <a:br>
                <a:rPr lang="en-CA" sz="1600">
                  <a:solidFill>
                    <a:srgbClr val="FFFFFF"/>
                  </a:solidFill>
                  <a:latin typeface="Roboto"/>
                  <a:ea typeface="Roboto"/>
                  <a:cs typeface="Roboto"/>
                  <a:sym typeface="Roboto"/>
                </a:rPr>
              </a:br>
              <a:r>
                <a:rPr lang="en-CA" sz="1600">
                  <a:solidFill>
                    <a:srgbClr val="FFFFFF"/>
                  </a:solidFill>
                  <a:latin typeface="Roboto"/>
                  <a:ea typeface="Roboto"/>
                  <a:cs typeface="Roboto"/>
                  <a:sym typeface="Roboto"/>
                </a:rPr>
                <a:t>Sign/In</a:t>
              </a:r>
              <a:endParaRPr sz="1600">
                <a:solidFill>
                  <a:srgbClr val="FFFFFF"/>
                </a:solidFill>
                <a:latin typeface="Roboto"/>
                <a:ea typeface="Roboto"/>
                <a:cs typeface="Roboto"/>
                <a:sym typeface="Roboto"/>
              </a:endParaRPr>
            </a:p>
          </p:txBody>
        </p:sp>
      </p:grpSp>
      <p:grpSp>
        <p:nvGrpSpPr>
          <p:cNvPr id="189" name="Google Shape;189;p3"/>
          <p:cNvGrpSpPr/>
          <p:nvPr/>
        </p:nvGrpSpPr>
        <p:grpSpPr>
          <a:xfrm>
            <a:off x="3501268" y="3822921"/>
            <a:ext cx="2552482" cy="1861232"/>
            <a:chOff x="3216519" y="2571750"/>
            <a:chExt cx="1944600" cy="1569600"/>
          </a:xfrm>
        </p:grpSpPr>
        <p:sp>
          <p:nvSpPr>
            <p:cNvPr id="190" name="Google Shape;190;p3"/>
            <p:cNvSpPr/>
            <p:nvPr/>
          </p:nvSpPr>
          <p:spPr>
            <a:xfrm rot="10800000">
              <a:off x="3216519" y="2571750"/>
              <a:ext cx="1944600" cy="1569600"/>
            </a:xfrm>
            <a:prstGeom prst="round2DiagRect">
              <a:avLst>
                <a:gd fmla="val 0" name="adj1"/>
                <a:gd fmla="val 17764" name="adj2"/>
              </a:avLst>
            </a:prstGeom>
            <a:solidFill>
              <a:srgbClr val="B4A7D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1" name="Google Shape;191;p3"/>
            <p:cNvSpPr txBox="1"/>
            <p:nvPr/>
          </p:nvSpPr>
          <p:spPr>
            <a:xfrm>
              <a:off x="3461163" y="2814260"/>
              <a:ext cx="1451700" cy="4599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CA" sz="1500">
                  <a:solidFill>
                    <a:srgbClr val="FFFFFF"/>
                  </a:solidFill>
                  <a:latin typeface="Roboto"/>
                  <a:ea typeface="Roboto"/>
                  <a:cs typeface="Roboto"/>
                  <a:sym typeface="Roboto"/>
                </a:rPr>
                <a:t>6</a:t>
              </a:r>
              <a:endParaRPr sz="1800">
                <a:solidFill>
                  <a:srgbClr val="FFFFFF"/>
                </a:solidFill>
                <a:latin typeface="Roboto"/>
                <a:ea typeface="Roboto"/>
                <a:cs typeface="Roboto"/>
                <a:sym typeface="Roboto"/>
              </a:endParaRPr>
            </a:p>
          </p:txBody>
        </p:sp>
        <p:sp>
          <p:nvSpPr>
            <p:cNvPr id="192" name="Google Shape;192;p3"/>
            <p:cNvSpPr txBox="1"/>
            <p:nvPr/>
          </p:nvSpPr>
          <p:spPr>
            <a:xfrm>
              <a:off x="3465334" y="3100346"/>
              <a:ext cx="1451700" cy="5124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None/>
              </a:pPr>
              <a:r>
                <a:rPr lang="en-CA">
                  <a:solidFill>
                    <a:srgbClr val="FFFFFF"/>
                  </a:solidFill>
                  <a:latin typeface="Roboto"/>
                  <a:ea typeface="Roboto"/>
                  <a:cs typeface="Roboto"/>
                  <a:sym typeface="Roboto"/>
                </a:rPr>
                <a:t>Create Category</a:t>
              </a:r>
              <a:br>
                <a:rPr lang="en-CA">
                  <a:solidFill>
                    <a:srgbClr val="FFFFFF"/>
                  </a:solidFill>
                  <a:latin typeface="Roboto"/>
                  <a:ea typeface="Roboto"/>
                  <a:cs typeface="Roboto"/>
                  <a:sym typeface="Roboto"/>
                </a:rPr>
              </a:br>
              <a:r>
                <a:rPr lang="en-CA">
                  <a:solidFill>
                    <a:srgbClr val="FFFFFF"/>
                  </a:solidFill>
                  <a:latin typeface="Roboto"/>
                  <a:ea typeface="Roboto"/>
                  <a:cs typeface="Roboto"/>
                  <a:sym typeface="Roboto"/>
                </a:rPr>
                <a:t>Delete Category</a:t>
              </a:r>
              <a:br>
                <a:rPr lang="en-CA">
                  <a:solidFill>
                    <a:srgbClr val="FFFFFF"/>
                  </a:solidFill>
                  <a:latin typeface="Roboto"/>
                  <a:ea typeface="Roboto"/>
                  <a:cs typeface="Roboto"/>
                  <a:sym typeface="Roboto"/>
                </a:rPr>
              </a:br>
              <a:r>
                <a:rPr lang="en-CA">
                  <a:solidFill>
                    <a:srgbClr val="FFFFFF"/>
                  </a:solidFill>
                  <a:latin typeface="Roboto"/>
                  <a:ea typeface="Roboto"/>
                  <a:cs typeface="Roboto"/>
                  <a:sym typeface="Roboto"/>
                </a:rPr>
                <a:t>Update Category</a:t>
              </a:r>
              <a:endParaRPr>
                <a:solidFill>
                  <a:srgbClr val="FFFFFF"/>
                </a:solidFill>
                <a:latin typeface="Roboto"/>
                <a:ea typeface="Roboto"/>
                <a:cs typeface="Roboto"/>
                <a:sym typeface="Roboto"/>
              </a:endParaRPr>
            </a:p>
          </p:txBody>
        </p:sp>
      </p:grpSp>
      <p:grpSp>
        <p:nvGrpSpPr>
          <p:cNvPr id="193" name="Google Shape;193;p3"/>
          <p:cNvGrpSpPr/>
          <p:nvPr/>
        </p:nvGrpSpPr>
        <p:grpSpPr>
          <a:xfrm>
            <a:off x="3285101" y="3636163"/>
            <a:ext cx="438601" cy="396171"/>
            <a:chOff x="3157188" y="909150"/>
            <a:chExt cx="470400" cy="470400"/>
          </a:xfrm>
        </p:grpSpPr>
        <p:sp>
          <p:nvSpPr>
            <p:cNvPr id="194" name="Google Shape;194;p3"/>
            <p:cNvSpPr/>
            <p:nvPr/>
          </p:nvSpPr>
          <p:spPr>
            <a:xfrm>
              <a:off x="3157188" y="909150"/>
              <a:ext cx="470400" cy="470400"/>
            </a:xfrm>
            <a:prstGeom prst="ellipse">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5" name="Google Shape;195;p3"/>
            <p:cNvSpPr/>
            <p:nvPr/>
          </p:nvSpPr>
          <p:spPr>
            <a:xfrm>
              <a:off x="3243138" y="995100"/>
              <a:ext cx="298500" cy="298500"/>
            </a:xfrm>
            <a:prstGeom prst="mathPlus">
              <a:avLst>
                <a:gd fmla="val 9900" name="adj1"/>
              </a:avLst>
            </a:prstGeom>
            <a:solidFill>
              <a:srgbClr val="0D5DD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96" name="Google Shape;196;p3"/>
          <p:cNvGrpSpPr/>
          <p:nvPr/>
        </p:nvGrpSpPr>
        <p:grpSpPr>
          <a:xfrm>
            <a:off x="8597574" y="1949469"/>
            <a:ext cx="2552482" cy="1861232"/>
            <a:chOff x="3216519" y="1002150"/>
            <a:chExt cx="1944600" cy="1569600"/>
          </a:xfrm>
        </p:grpSpPr>
        <p:sp>
          <p:nvSpPr>
            <p:cNvPr id="197" name="Google Shape;197;p3"/>
            <p:cNvSpPr/>
            <p:nvPr/>
          </p:nvSpPr>
          <p:spPr>
            <a:xfrm flipH="1">
              <a:off x="3216519" y="1002150"/>
              <a:ext cx="1944600" cy="1569600"/>
            </a:xfrm>
            <a:prstGeom prst="round2DiagRect">
              <a:avLst>
                <a:gd fmla="val 0" name="adj1"/>
                <a:gd fmla="val 17764" name="adj2"/>
              </a:avLst>
            </a:prstGeom>
            <a:solidFill>
              <a:srgbClr val="0D5DD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8" name="Google Shape;198;p3"/>
            <p:cNvSpPr txBox="1"/>
            <p:nvPr/>
          </p:nvSpPr>
          <p:spPr>
            <a:xfrm>
              <a:off x="3461163" y="1244660"/>
              <a:ext cx="1451700" cy="4599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CA" sz="1500">
                  <a:solidFill>
                    <a:srgbClr val="FFFFFF"/>
                  </a:solidFill>
                  <a:latin typeface="Roboto"/>
                  <a:ea typeface="Roboto"/>
                  <a:cs typeface="Roboto"/>
                  <a:sym typeface="Roboto"/>
                </a:rPr>
                <a:t>4</a:t>
              </a:r>
              <a:endParaRPr sz="1900">
                <a:solidFill>
                  <a:srgbClr val="FFFFFF"/>
                </a:solidFill>
                <a:latin typeface="Roboto"/>
                <a:ea typeface="Roboto"/>
                <a:cs typeface="Roboto"/>
                <a:sym typeface="Roboto"/>
              </a:endParaRPr>
            </a:p>
          </p:txBody>
        </p:sp>
        <p:sp>
          <p:nvSpPr>
            <p:cNvPr id="199" name="Google Shape;199;p3"/>
            <p:cNvSpPr txBox="1"/>
            <p:nvPr/>
          </p:nvSpPr>
          <p:spPr>
            <a:xfrm>
              <a:off x="3461163" y="1704627"/>
              <a:ext cx="1451700" cy="5124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None/>
              </a:pPr>
              <a:r>
                <a:rPr lang="en-CA" sz="1300">
                  <a:solidFill>
                    <a:srgbClr val="FFFFFF"/>
                  </a:solidFill>
                  <a:latin typeface="Roboto"/>
                  <a:ea typeface="Roboto"/>
                  <a:cs typeface="Roboto"/>
                  <a:sym typeface="Roboto"/>
                </a:rPr>
                <a:t>View and submit order</a:t>
              </a:r>
              <a:endParaRPr sz="1300">
                <a:solidFill>
                  <a:srgbClr val="FFFFFF"/>
                </a:solidFill>
                <a:latin typeface="Roboto"/>
                <a:ea typeface="Roboto"/>
                <a:cs typeface="Roboto"/>
                <a:sym typeface="Roboto"/>
              </a:endParaRPr>
            </a:p>
          </p:txBody>
        </p:sp>
      </p:grpSp>
      <p:grpSp>
        <p:nvGrpSpPr>
          <p:cNvPr id="200" name="Google Shape;200;p3"/>
          <p:cNvGrpSpPr/>
          <p:nvPr/>
        </p:nvGrpSpPr>
        <p:grpSpPr>
          <a:xfrm>
            <a:off x="6051351" y="1949469"/>
            <a:ext cx="2552482" cy="1861232"/>
            <a:chOff x="1271925" y="1002150"/>
            <a:chExt cx="1944600" cy="1569600"/>
          </a:xfrm>
        </p:grpSpPr>
        <p:sp>
          <p:nvSpPr>
            <p:cNvPr id="201" name="Google Shape;201;p3"/>
            <p:cNvSpPr/>
            <p:nvPr/>
          </p:nvSpPr>
          <p:spPr>
            <a:xfrm rot="10800000">
              <a:off x="1271925" y="1002150"/>
              <a:ext cx="1944600" cy="1569600"/>
            </a:xfrm>
            <a:prstGeom prst="round2DiagRect">
              <a:avLst>
                <a:gd fmla="val 0" name="adj1"/>
                <a:gd fmla="val 17764" name="adj2"/>
              </a:avLst>
            </a:prstGeom>
            <a:solidFill>
              <a:srgbClr val="307BF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2" name="Google Shape;202;p3"/>
            <p:cNvSpPr txBox="1"/>
            <p:nvPr/>
          </p:nvSpPr>
          <p:spPr>
            <a:xfrm>
              <a:off x="1496688" y="1244660"/>
              <a:ext cx="1451700" cy="4599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CA" sz="1500">
                  <a:solidFill>
                    <a:srgbClr val="FFFFFF"/>
                  </a:solidFill>
                  <a:latin typeface="Roboto"/>
                  <a:ea typeface="Roboto"/>
                  <a:cs typeface="Roboto"/>
                  <a:sym typeface="Roboto"/>
                </a:rPr>
                <a:t>3</a:t>
              </a:r>
              <a:endParaRPr sz="1500">
                <a:solidFill>
                  <a:srgbClr val="FFFFFF"/>
                </a:solidFill>
                <a:latin typeface="Roboto"/>
                <a:ea typeface="Roboto"/>
                <a:cs typeface="Roboto"/>
                <a:sym typeface="Roboto"/>
              </a:endParaRPr>
            </a:p>
          </p:txBody>
        </p:sp>
        <p:sp>
          <p:nvSpPr>
            <p:cNvPr id="203" name="Google Shape;203;p3"/>
            <p:cNvSpPr txBox="1"/>
            <p:nvPr/>
          </p:nvSpPr>
          <p:spPr>
            <a:xfrm>
              <a:off x="1496688" y="1704627"/>
              <a:ext cx="1451700" cy="5124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None/>
              </a:pPr>
              <a:r>
                <a:rPr lang="en-CA" sz="1300">
                  <a:solidFill>
                    <a:srgbClr val="FFFFFF"/>
                  </a:solidFill>
                  <a:latin typeface="Roboto"/>
                  <a:ea typeface="Roboto"/>
                  <a:cs typeface="Roboto"/>
                  <a:sym typeface="Roboto"/>
                </a:rPr>
                <a:t>Food Description and add to cart</a:t>
              </a:r>
              <a:endParaRPr sz="1300">
                <a:solidFill>
                  <a:srgbClr val="FFFFFF"/>
                </a:solidFill>
                <a:latin typeface="Roboto"/>
                <a:ea typeface="Roboto"/>
                <a:cs typeface="Roboto"/>
                <a:sym typeface="Roboto"/>
              </a:endParaRPr>
            </a:p>
          </p:txBody>
        </p:sp>
      </p:grpSp>
      <p:grpSp>
        <p:nvGrpSpPr>
          <p:cNvPr id="204" name="Google Shape;204;p3"/>
          <p:cNvGrpSpPr/>
          <p:nvPr/>
        </p:nvGrpSpPr>
        <p:grpSpPr>
          <a:xfrm>
            <a:off x="6053701" y="3802065"/>
            <a:ext cx="2552482" cy="1861232"/>
            <a:chOff x="1271925" y="2571750"/>
            <a:chExt cx="1944600" cy="1569600"/>
          </a:xfrm>
        </p:grpSpPr>
        <p:sp>
          <p:nvSpPr>
            <p:cNvPr id="205" name="Google Shape;205;p3"/>
            <p:cNvSpPr/>
            <p:nvPr/>
          </p:nvSpPr>
          <p:spPr>
            <a:xfrm flipH="1">
              <a:off x="1271925" y="2571750"/>
              <a:ext cx="1944600" cy="1569600"/>
            </a:xfrm>
            <a:prstGeom prst="round2DiagRect">
              <a:avLst>
                <a:gd fmla="val 0" name="adj1"/>
                <a:gd fmla="val 17764" name="adj2"/>
              </a:avLst>
            </a:prstGeom>
            <a:solidFill>
              <a:srgbClr val="9900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6" name="Google Shape;206;p3"/>
            <p:cNvSpPr txBox="1"/>
            <p:nvPr/>
          </p:nvSpPr>
          <p:spPr>
            <a:xfrm>
              <a:off x="1496688" y="2814260"/>
              <a:ext cx="1451700" cy="4599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CA" sz="1500">
                  <a:solidFill>
                    <a:srgbClr val="FFFFFF"/>
                  </a:solidFill>
                  <a:latin typeface="Roboto"/>
                  <a:ea typeface="Roboto"/>
                  <a:cs typeface="Roboto"/>
                  <a:sym typeface="Roboto"/>
                </a:rPr>
                <a:t>7</a:t>
              </a:r>
              <a:endParaRPr sz="1800">
                <a:solidFill>
                  <a:srgbClr val="FFFFFF"/>
                </a:solidFill>
                <a:latin typeface="Roboto"/>
                <a:ea typeface="Roboto"/>
                <a:cs typeface="Roboto"/>
                <a:sym typeface="Roboto"/>
              </a:endParaRPr>
            </a:p>
          </p:txBody>
        </p:sp>
        <p:sp>
          <p:nvSpPr>
            <p:cNvPr id="207" name="Google Shape;207;p3"/>
            <p:cNvSpPr txBox="1"/>
            <p:nvPr/>
          </p:nvSpPr>
          <p:spPr>
            <a:xfrm>
              <a:off x="1516010" y="3117940"/>
              <a:ext cx="1451700" cy="5124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None/>
              </a:pPr>
              <a:r>
                <a:rPr lang="en-CA">
                  <a:solidFill>
                    <a:srgbClr val="FFFFFF"/>
                  </a:solidFill>
                  <a:latin typeface="Roboto"/>
                  <a:ea typeface="Roboto"/>
                  <a:cs typeface="Roboto"/>
                  <a:sym typeface="Roboto"/>
                </a:rPr>
                <a:t>Create New Food</a:t>
              </a:r>
              <a:br>
                <a:rPr lang="en-CA">
                  <a:solidFill>
                    <a:srgbClr val="FFFFFF"/>
                  </a:solidFill>
                  <a:latin typeface="Roboto"/>
                  <a:ea typeface="Roboto"/>
                  <a:cs typeface="Roboto"/>
                  <a:sym typeface="Roboto"/>
                </a:rPr>
              </a:br>
              <a:r>
                <a:rPr lang="en-CA">
                  <a:solidFill>
                    <a:srgbClr val="FFFFFF"/>
                  </a:solidFill>
                  <a:latin typeface="Roboto"/>
                  <a:ea typeface="Roboto"/>
                  <a:cs typeface="Roboto"/>
                  <a:sym typeface="Roboto"/>
                </a:rPr>
                <a:t>Update Food</a:t>
              </a:r>
              <a:br>
                <a:rPr lang="en-CA">
                  <a:solidFill>
                    <a:srgbClr val="FFFFFF"/>
                  </a:solidFill>
                  <a:latin typeface="Roboto"/>
                  <a:ea typeface="Roboto"/>
                  <a:cs typeface="Roboto"/>
                  <a:sym typeface="Roboto"/>
                </a:rPr>
              </a:br>
              <a:r>
                <a:rPr lang="en-CA">
                  <a:solidFill>
                    <a:srgbClr val="FFFFFF"/>
                  </a:solidFill>
                  <a:latin typeface="Roboto"/>
                  <a:ea typeface="Roboto"/>
                  <a:cs typeface="Roboto"/>
                  <a:sym typeface="Roboto"/>
                </a:rPr>
                <a:t>Delete Food</a:t>
              </a:r>
              <a:endParaRPr>
                <a:solidFill>
                  <a:srgbClr val="FFFFFF"/>
                </a:solidFill>
                <a:latin typeface="Roboto"/>
                <a:ea typeface="Roboto"/>
                <a:cs typeface="Roboto"/>
                <a:sym typeface="Roboto"/>
              </a:endParaRPr>
            </a:p>
          </p:txBody>
        </p:sp>
      </p:grpSp>
      <p:grpSp>
        <p:nvGrpSpPr>
          <p:cNvPr id="208" name="Google Shape;208;p3"/>
          <p:cNvGrpSpPr/>
          <p:nvPr/>
        </p:nvGrpSpPr>
        <p:grpSpPr>
          <a:xfrm>
            <a:off x="8599924" y="3802065"/>
            <a:ext cx="2552482" cy="1861232"/>
            <a:chOff x="3216519" y="2571750"/>
            <a:chExt cx="1944600" cy="1569600"/>
          </a:xfrm>
        </p:grpSpPr>
        <p:sp>
          <p:nvSpPr>
            <p:cNvPr id="209" name="Google Shape;209;p3"/>
            <p:cNvSpPr/>
            <p:nvPr/>
          </p:nvSpPr>
          <p:spPr>
            <a:xfrm rot="10800000">
              <a:off x="3216519" y="2571750"/>
              <a:ext cx="1944600" cy="1569600"/>
            </a:xfrm>
            <a:prstGeom prst="round2DiagRect">
              <a:avLst>
                <a:gd fmla="val 0" name="adj1"/>
                <a:gd fmla="val 17764" name="adj2"/>
              </a:avLst>
            </a:prstGeom>
            <a:solidFill>
              <a:srgbClr val="B4A7D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0" name="Google Shape;210;p3"/>
            <p:cNvSpPr txBox="1"/>
            <p:nvPr/>
          </p:nvSpPr>
          <p:spPr>
            <a:xfrm>
              <a:off x="3461163" y="2814260"/>
              <a:ext cx="1451700" cy="4599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CA" sz="1800">
                  <a:solidFill>
                    <a:srgbClr val="FFFFFF"/>
                  </a:solidFill>
                  <a:latin typeface="Roboto"/>
                  <a:ea typeface="Roboto"/>
                  <a:cs typeface="Roboto"/>
                  <a:sym typeface="Roboto"/>
                </a:rPr>
                <a:t>8</a:t>
              </a:r>
              <a:endParaRPr sz="1800">
                <a:solidFill>
                  <a:srgbClr val="FFFFFF"/>
                </a:solidFill>
                <a:latin typeface="Roboto"/>
                <a:ea typeface="Roboto"/>
                <a:cs typeface="Roboto"/>
                <a:sym typeface="Roboto"/>
              </a:endParaRPr>
            </a:p>
          </p:txBody>
        </p:sp>
        <p:sp>
          <p:nvSpPr>
            <p:cNvPr id="211" name="Google Shape;211;p3"/>
            <p:cNvSpPr txBox="1"/>
            <p:nvPr/>
          </p:nvSpPr>
          <p:spPr>
            <a:xfrm>
              <a:off x="3461163" y="3117940"/>
              <a:ext cx="1451700" cy="5124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2100"/>
                </a:spcAft>
                <a:buNone/>
              </a:pPr>
              <a:r>
                <a:rPr lang="en-CA">
                  <a:solidFill>
                    <a:srgbClr val="FFFFFF"/>
                  </a:solidFill>
                  <a:latin typeface="Roboto"/>
                  <a:ea typeface="Roboto"/>
                  <a:cs typeface="Roboto"/>
                  <a:sym typeface="Roboto"/>
                </a:rPr>
                <a:t>Order Management</a:t>
              </a:r>
              <a:endParaRPr>
                <a:solidFill>
                  <a:srgbClr val="FFFFFF"/>
                </a:solidFill>
                <a:latin typeface="Roboto"/>
                <a:ea typeface="Roboto"/>
                <a:cs typeface="Roboto"/>
                <a:sym typeface="Roboto"/>
              </a:endParaRPr>
            </a:p>
          </p:txBody>
        </p:sp>
      </p:grpSp>
      <p:grpSp>
        <p:nvGrpSpPr>
          <p:cNvPr id="212" name="Google Shape;212;p3"/>
          <p:cNvGrpSpPr/>
          <p:nvPr/>
        </p:nvGrpSpPr>
        <p:grpSpPr>
          <a:xfrm>
            <a:off x="8383757" y="3615308"/>
            <a:ext cx="438601" cy="396171"/>
            <a:chOff x="3157188" y="909150"/>
            <a:chExt cx="470400" cy="470400"/>
          </a:xfrm>
        </p:grpSpPr>
        <p:sp>
          <p:nvSpPr>
            <p:cNvPr id="213" name="Google Shape;213;p3"/>
            <p:cNvSpPr/>
            <p:nvPr/>
          </p:nvSpPr>
          <p:spPr>
            <a:xfrm>
              <a:off x="3157188" y="909150"/>
              <a:ext cx="470400" cy="470400"/>
            </a:xfrm>
            <a:prstGeom prst="ellipse">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4" name="Google Shape;214;p3"/>
            <p:cNvSpPr/>
            <p:nvPr/>
          </p:nvSpPr>
          <p:spPr>
            <a:xfrm>
              <a:off x="3243138" y="995100"/>
              <a:ext cx="298500" cy="298500"/>
            </a:xfrm>
            <a:prstGeom prst="mathPlus">
              <a:avLst>
                <a:gd fmla="val 9900" name="adj1"/>
              </a:avLst>
            </a:prstGeom>
            <a:solidFill>
              <a:srgbClr val="0D5DD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15" name="Google Shape;215;p3"/>
          <p:cNvGrpSpPr/>
          <p:nvPr/>
        </p:nvGrpSpPr>
        <p:grpSpPr>
          <a:xfrm>
            <a:off x="5834429" y="3636163"/>
            <a:ext cx="438601" cy="396171"/>
            <a:chOff x="3157188" y="909150"/>
            <a:chExt cx="470400" cy="470400"/>
          </a:xfrm>
        </p:grpSpPr>
        <p:sp>
          <p:nvSpPr>
            <p:cNvPr id="216" name="Google Shape;216;p3"/>
            <p:cNvSpPr/>
            <p:nvPr/>
          </p:nvSpPr>
          <p:spPr>
            <a:xfrm>
              <a:off x="3157188" y="909150"/>
              <a:ext cx="470400" cy="470400"/>
            </a:xfrm>
            <a:prstGeom prst="ellipse">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7" name="Google Shape;217;p3"/>
            <p:cNvSpPr/>
            <p:nvPr/>
          </p:nvSpPr>
          <p:spPr>
            <a:xfrm>
              <a:off x="3243138" y="995100"/>
              <a:ext cx="298500" cy="298500"/>
            </a:xfrm>
            <a:prstGeom prst="mathPlus">
              <a:avLst>
                <a:gd fmla="val 9900" name="adj1"/>
              </a:avLst>
            </a:prstGeom>
            <a:solidFill>
              <a:srgbClr val="0D5DD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18" name="Google Shape;218;p3"/>
          <p:cNvSpPr txBox="1"/>
          <p:nvPr>
            <p:ph idx="12" type="sldNum"/>
          </p:nvPr>
        </p:nvSpPr>
        <p:spPr>
          <a:xfrm>
            <a:off x="10514011" y="5883275"/>
            <a:ext cx="764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gc6744c528a_0_4"/>
          <p:cNvSpPr txBox="1"/>
          <p:nvPr>
            <p:ph type="title"/>
          </p:nvPr>
        </p:nvSpPr>
        <p:spPr>
          <a:xfrm>
            <a:off x="923274" y="66300"/>
            <a:ext cx="10296300" cy="7818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3600"/>
              <a:buFont typeface="Twentieth Century"/>
              <a:buNone/>
            </a:pPr>
            <a:r>
              <a:rPr b="1" lang="en-CA">
                <a:solidFill>
                  <a:schemeClr val="dk1"/>
                </a:solidFill>
              </a:rPr>
              <a:t>OUR FIRST SPRINT</a:t>
            </a:r>
            <a:endParaRPr/>
          </a:p>
        </p:txBody>
      </p:sp>
      <p:sp>
        <p:nvSpPr>
          <p:cNvPr id="224" name="Google Shape;224;gc6744c528a_0_4"/>
          <p:cNvSpPr txBox="1"/>
          <p:nvPr/>
        </p:nvSpPr>
        <p:spPr>
          <a:xfrm>
            <a:off x="250159" y="1700962"/>
            <a:ext cx="7808100" cy="1015800"/>
          </a:xfrm>
          <a:prstGeom prst="rect">
            <a:avLst/>
          </a:prstGeom>
          <a:noFill/>
          <a:ln cap="flat" cmpd="sng" w="9525">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b="0" i="0" lang="en-CA" sz="2000">
                <a:solidFill>
                  <a:schemeClr val="dk1"/>
                </a:solidFill>
                <a:latin typeface="arial"/>
                <a:ea typeface="arial"/>
                <a:cs typeface="arial"/>
                <a:sym typeface="arial"/>
              </a:rPr>
              <a:t>A </a:t>
            </a:r>
            <a:r>
              <a:rPr b="1" i="0" lang="en-CA" sz="2000">
                <a:solidFill>
                  <a:schemeClr val="dk1"/>
                </a:solidFill>
                <a:latin typeface="arial"/>
                <a:ea typeface="arial"/>
                <a:cs typeface="arial"/>
                <a:sym typeface="arial"/>
              </a:rPr>
              <a:t>sprint</a:t>
            </a:r>
            <a:r>
              <a:rPr b="0" i="0" lang="en-CA" sz="2000">
                <a:solidFill>
                  <a:schemeClr val="dk1"/>
                </a:solidFill>
                <a:latin typeface="arial"/>
                <a:ea typeface="arial"/>
                <a:cs typeface="arial"/>
                <a:sym typeface="arial"/>
              </a:rPr>
              <a:t> is an iteration in the development cycle of a </a:t>
            </a:r>
            <a:r>
              <a:rPr b="1" i="0" lang="en-CA" sz="2000">
                <a:solidFill>
                  <a:schemeClr val="dk1"/>
                </a:solidFill>
                <a:latin typeface="arial"/>
                <a:ea typeface="arial"/>
                <a:cs typeface="arial"/>
                <a:sym typeface="arial"/>
              </a:rPr>
              <a:t>project</a:t>
            </a:r>
            <a:r>
              <a:rPr b="0" i="0" lang="en-CA" sz="2000">
                <a:solidFill>
                  <a:schemeClr val="dk1"/>
                </a:solidFill>
                <a:latin typeface="arial"/>
                <a:ea typeface="arial"/>
                <a:cs typeface="arial"/>
                <a:sym typeface="arial"/>
              </a:rPr>
              <a:t>. The </a:t>
            </a:r>
            <a:r>
              <a:rPr b="1" i="0" lang="en-CA" sz="2000">
                <a:solidFill>
                  <a:schemeClr val="dk1"/>
                </a:solidFill>
                <a:latin typeface="arial"/>
                <a:ea typeface="arial"/>
                <a:cs typeface="arial"/>
                <a:sym typeface="arial"/>
              </a:rPr>
              <a:t>sprint</a:t>
            </a:r>
            <a:r>
              <a:rPr b="0" i="0" lang="en-CA" sz="2000">
                <a:solidFill>
                  <a:schemeClr val="dk1"/>
                </a:solidFill>
                <a:latin typeface="arial"/>
                <a:ea typeface="arial"/>
                <a:cs typeface="arial"/>
                <a:sym typeface="arial"/>
              </a:rPr>
              <a:t> is defined by a small amount of planned work that the team has to complete and ready for review. </a:t>
            </a:r>
            <a:endParaRPr sz="2000">
              <a:solidFill>
                <a:schemeClr val="dk1"/>
              </a:solidFill>
              <a:latin typeface="Twentieth Century"/>
              <a:ea typeface="Twentieth Century"/>
              <a:cs typeface="Twentieth Century"/>
              <a:sym typeface="Twentieth Century"/>
            </a:endParaRPr>
          </a:p>
        </p:txBody>
      </p:sp>
      <p:grpSp>
        <p:nvGrpSpPr>
          <p:cNvPr id="225" name="Google Shape;225;gc6744c528a_0_4"/>
          <p:cNvGrpSpPr/>
          <p:nvPr/>
        </p:nvGrpSpPr>
        <p:grpSpPr>
          <a:xfrm>
            <a:off x="285623" y="3243150"/>
            <a:ext cx="7737143" cy="1267607"/>
            <a:chOff x="6812" y="581832"/>
            <a:chExt cx="7737143" cy="1267607"/>
          </a:xfrm>
        </p:grpSpPr>
        <p:sp>
          <p:nvSpPr>
            <p:cNvPr id="226" name="Google Shape;226;gc6744c528a_0_4"/>
            <p:cNvSpPr/>
            <p:nvPr/>
          </p:nvSpPr>
          <p:spPr>
            <a:xfrm>
              <a:off x="6812" y="581832"/>
              <a:ext cx="2036100" cy="1221600"/>
            </a:xfrm>
            <a:prstGeom prst="roundRect">
              <a:avLst>
                <a:gd fmla="val 10000" name="adj"/>
              </a:avLst>
            </a:prstGeom>
            <a:solidFill>
              <a:srgbClr val="107EC5"/>
            </a:solidFill>
            <a:ln cap="flat" cmpd="sng" w="15875">
              <a:solidFill>
                <a:srgbClr val="107E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gc6744c528a_0_4"/>
            <p:cNvSpPr txBox="1"/>
            <p:nvPr/>
          </p:nvSpPr>
          <p:spPr>
            <a:xfrm>
              <a:off x="42593" y="617613"/>
              <a:ext cx="1964400" cy="1150200"/>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lt1"/>
                </a:buClr>
                <a:buSzPts val="2000"/>
                <a:buFont typeface="Twentieth Century"/>
                <a:buNone/>
              </a:pPr>
              <a:r>
                <a:rPr lang="en-CA" sz="2000">
                  <a:solidFill>
                    <a:schemeClr val="lt1"/>
                  </a:solidFill>
                  <a:latin typeface="Twentieth Century"/>
                  <a:ea typeface="Twentieth Century"/>
                  <a:cs typeface="Twentieth Century"/>
                  <a:sym typeface="Twentieth Century"/>
                </a:rPr>
                <a:t>Create User Interface for register and login User</a:t>
              </a:r>
              <a:r>
                <a:rPr lang="en-CA" sz="2000">
                  <a:solidFill>
                    <a:schemeClr val="lt1"/>
                  </a:solidFill>
                  <a:latin typeface="Twentieth Century"/>
                  <a:ea typeface="Twentieth Century"/>
                  <a:cs typeface="Twentieth Century"/>
                  <a:sym typeface="Twentieth Century"/>
                </a:rPr>
                <a:t> </a:t>
              </a:r>
              <a:endParaRPr/>
            </a:p>
          </p:txBody>
        </p:sp>
        <p:sp>
          <p:nvSpPr>
            <p:cNvPr id="228" name="Google Shape;228;gc6744c528a_0_4"/>
            <p:cNvSpPr/>
            <p:nvPr/>
          </p:nvSpPr>
          <p:spPr>
            <a:xfrm rot="56960">
              <a:off x="2239365" y="963435"/>
              <a:ext cx="416457" cy="504965"/>
            </a:xfrm>
            <a:prstGeom prst="rightArrow">
              <a:avLst>
                <a:gd fmla="val 60000" name="adj1"/>
                <a:gd fmla="val 50000" name="adj2"/>
              </a:avLst>
            </a:prstGeom>
            <a:solidFill>
              <a:srgbClr val="3D5C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gc6744c528a_0_4"/>
            <p:cNvSpPr txBox="1"/>
            <p:nvPr/>
          </p:nvSpPr>
          <p:spPr>
            <a:xfrm rot="56583">
              <a:off x="2239377" y="1063376"/>
              <a:ext cx="291640" cy="303038"/>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2400"/>
                <a:buFont typeface="Twentieth Century"/>
                <a:buNone/>
              </a:pPr>
              <a:r>
                <a:t/>
              </a:r>
              <a:endParaRPr sz="2400">
                <a:solidFill>
                  <a:schemeClr val="lt1"/>
                </a:solidFill>
                <a:latin typeface="Twentieth Century"/>
                <a:ea typeface="Twentieth Century"/>
                <a:cs typeface="Twentieth Century"/>
                <a:sym typeface="Twentieth Century"/>
              </a:endParaRPr>
            </a:p>
          </p:txBody>
        </p:sp>
        <p:sp>
          <p:nvSpPr>
            <p:cNvPr id="230" name="Google Shape;230;gc6744c528a_0_4"/>
            <p:cNvSpPr/>
            <p:nvPr/>
          </p:nvSpPr>
          <p:spPr>
            <a:xfrm>
              <a:off x="2828617" y="627839"/>
              <a:ext cx="2036100" cy="1221600"/>
            </a:xfrm>
            <a:prstGeom prst="roundRect">
              <a:avLst>
                <a:gd fmla="val 10000" name="adj"/>
              </a:avLst>
            </a:prstGeom>
            <a:solidFill>
              <a:srgbClr val="107EC5"/>
            </a:solidFill>
            <a:ln cap="flat" cmpd="sng" w="158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gc6744c528a_0_4"/>
            <p:cNvSpPr txBox="1"/>
            <p:nvPr/>
          </p:nvSpPr>
          <p:spPr>
            <a:xfrm>
              <a:off x="2864398" y="663620"/>
              <a:ext cx="1964400" cy="1150200"/>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lt1"/>
                </a:buClr>
                <a:buSzPts val="2000"/>
                <a:buFont typeface="Twentieth Century"/>
                <a:buNone/>
              </a:pPr>
              <a:r>
                <a:rPr lang="en-CA" sz="2000">
                  <a:solidFill>
                    <a:schemeClr val="lt1"/>
                  </a:solidFill>
                  <a:latin typeface="Twentieth Century"/>
                  <a:ea typeface="Twentieth Century"/>
                  <a:cs typeface="Twentieth Century"/>
                  <a:sym typeface="Twentieth Century"/>
                </a:rPr>
                <a:t>Create</a:t>
              </a:r>
              <a:r>
                <a:rPr lang="en-CA" sz="2000">
                  <a:solidFill>
                    <a:schemeClr val="dk1"/>
                  </a:solidFill>
                  <a:latin typeface="Twentieth Century"/>
                  <a:ea typeface="Twentieth Century"/>
                  <a:cs typeface="Twentieth Century"/>
                  <a:sym typeface="Twentieth Century"/>
                </a:rPr>
                <a:t> </a:t>
              </a:r>
              <a:r>
                <a:rPr lang="en-CA" sz="2000">
                  <a:solidFill>
                    <a:schemeClr val="lt1"/>
                  </a:solidFill>
                  <a:latin typeface="Twentieth Century"/>
                  <a:ea typeface="Twentieth Century"/>
                  <a:cs typeface="Twentieth Century"/>
                  <a:sym typeface="Twentieth Century"/>
                </a:rPr>
                <a:t>Database</a:t>
              </a:r>
              <a:endParaRPr/>
            </a:p>
          </p:txBody>
        </p:sp>
        <p:sp>
          <p:nvSpPr>
            <p:cNvPr id="232" name="Google Shape;232;gc6744c528a_0_4"/>
            <p:cNvSpPr/>
            <p:nvPr/>
          </p:nvSpPr>
          <p:spPr>
            <a:xfrm rot="-55368">
              <a:off x="5075479" y="962955"/>
              <a:ext cx="447058" cy="504965"/>
            </a:xfrm>
            <a:prstGeom prst="rightArrow">
              <a:avLst>
                <a:gd fmla="val 60000" name="adj1"/>
                <a:gd fmla="val 50000" name="adj2"/>
              </a:avLst>
            </a:prstGeom>
            <a:solidFill>
              <a:srgbClr val="7F7F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gc6744c528a_0_4"/>
            <p:cNvSpPr txBox="1"/>
            <p:nvPr/>
          </p:nvSpPr>
          <p:spPr>
            <a:xfrm rot="-56027">
              <a:off x="5075451" y="1064996"/>
              <a:ext cx="312942" cy="303038"/>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2400"/>
                <a:buFont typeface="Twentieth Century"/>
                <a:buNone/>
              </a:pPr>
              <a:r>
                <a:t/>
              </a:r>
              <a:endParaRPr sz="2400">
                <a:solidFill>
                  <a:schemeClr val="lt1"/>
                </a:solidFill>
                <a:latin typeface="Twentieth Century"/>
                <a:ea typeface="Twentieth Century"/>
                <a:cs typeface="Twentieth Century"/>
                <a:sym typeface="Twentieth Century"/>
              </a:endParaRPr>
            </a:p>
          </p:txBody>
        </p:sp>
        <p:sp>
          <p:nvSpPr>
            <p:cNvPr id="234" name="Google Shape;234;gc6744c528a_0_4"/>
            <p:cNvSpPr/>
            <p:nvPr/>
          </p:nvSpPr>
          <p:spPr>
            <a:xfrm>
              <a:off x="5707855" y="581832"/>
              <a:ext cx="2036100" cy="1221600"/>
            </a:xfrm>
            <a:prstGeom prst="roundRect">
              <a:avLst>
                <a:gd fmla="val 10000" name="adj"/>
              </a:avLst>
            </a:prstGeom>
            <a:solidFill>
              <a:srgbClr val="107EC5"/>
            </a:solidFill>
            <a:ln cap="flat" cmpd="sng" w="158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gc6744c528a_0_4"/>
            <p:cNvSpPr txBox="1"/>
            <p:nvPr/>
          </p:nvSpPr>
          <p:spPr>
            <a:xfrm>
              <a:off x="5743636" y="617613"/>
              <a:ext cx="1964400" cy="1150200"/>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lt1"/>
                </a:buClr>
                <a:buSzPts val="2000"/>
                <a:buFont typeface="Twentieth Century"/>
                <a:buNone/>
              </a:pPr>
              <a:r>
                <a:rPr lang="en-CA" sz="2000">
                  <a:solidFill>
                    <a:schemeClr val="lt1"/>
                  </a:solidFill>
                  <a:latin typeface="Twentieth Century"/>
                  <a:ea typeface="Twentieth Century"/>
                  <a:cs typeface="Twentieth Century"/>
                  <a:sym typeface="Twentieth Century"/>
                </a:rPr>
                <a:t>adding User to database on SIGN UP</a:t>
              </a:r>
              <a:endParaRPr/>
            </a:p>
          </p:txBody>
        </p:sp>
      </p:grpSp>
      <p:grpSp>
        <p:nvGrpSpPr>
          <p:cNvPr id="236" name="Google Shape;236;gc6744c528a_0_4"/>
          <p:cNvGrpSpPr/>
          <p:nvPr/>
        </p:nvGrpSpPr>
        <p:grpSpPr>
          <a:xfrm>
            <a:off x="285623" y="4740900"/>
            <a:ext cx="7737143" cy="1267607"/>
            <a:chOff x="6812" y="581832"/>
            <a:chExt cx="7737143" cy="1267607"/>
          </a:xfrm>
        </p:grpSpPr>
        <p:sp>
          <p:nvSpPr>
            <p:cNvPr id="237" name="Google Shape;237;gc6744c528a_0_4"/>
            <p:cNvSpPr/>
            <p:nvPr/>
          </p:nvSpPr>
          <p:spPr>
            <a:xfrm>
              <a:off x="6812" y="581832"/>
              <a:ext cx="2036100" cy="1221600"/>
            </a:xfrm>
            <a:prstGeom prst="roundRect">
              <a:avLst>
                <a:gd fmla="val 10000" name="adj"/>
              </a:avLst>
            </a:prstGeom>
            <a:solidFill>
              <a:srgbClr val="107EC5"/>
            </a:solidFill>
            <a:ln cap="flat" cmpd="sng" w="15875">
              <a:solidFill>
                <a:srgbClr val="107E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gc6744c528a_0_4"/>
            <p:cNvSpPr txBox="1"/>
            <p:nvPr/>
          </p:nvSpPr>
          <p:spPr>
            <a:xfrm>
              <a:off x="42593" y="617613"/>
              <a:ext cx="1964400" cy="1150200"/>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Twentieth Century"/>
                <a:buNone/>
              </a:pPr>
              <a:r>
                <a:rPr lang="en-CA" sz="2000">
                  <a:solidFill>
                    <a:schemeClr val="lt1"/>
                  </a:solidFill>
                  <a:latin typeface="Twentieth Century"/>
                  <a:ea typeface="Twentieth Century"/>
                  <a:cs typeface="Twentieth Century"/>
                  <a:sym typeface="Twentieth Century"/>
                </a:rPr>
                <a:t>Authenticate User while SIGN IN with database</a:t>
              </a:r>
              <a:endParaRPr/>
            </a:p>
          </p:txBody>
        </p:sp>
        <p:sp>
          <p:nvSpPr>
            <p:cNvPr id="239" name="Google Shape;239;gc6744c528a_0_4"/>
            <p:cNvSpPr/>
            <p:nvPr/>
          </p:nvSpPr>
          <p:spPr>
            <a:xfrm rot="56960">
              <a:off x="2239365" y="963435"/>
              <a:ext cx="416457" cy="504965"/>
            </a:xfrm>
            <a:prstGeom prst="rightArrow">
              <a:avLst>
                <a:gd fmla="val 60000" name="adj1"/>
                <a:gd fmla="val 50000" name="adj2"/>
              </a:avLst>
            </a:prstGeom>
            <a:solidFill>
              <a:srgbClr val="3D5C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gc6744c528a_0_4"/>
            <p:cNvSpPr txBox="1"/>
            <p:nvPr/>
          </p:nvSpPr>
          <p:spPr>
            <a:xfrm rot="56583">
              <a:off x="2239377" y="1063376"/>
              <a:ext cx="291640" cy="303038"/>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2400"/>
                <a:buFont typeface="Twentieth Century"/>
                <a:buNone/>
              </a:pPr>
              <a:r>
                <a:t/>
              </a:r>
              <a:endParaRPr sz="2400">
                <a:solidFill>
                  <a:schemeClr val="lt1"/>
                </a:solidFill>
                <a:latin typeface="Twentieth Century"/>
                <a:ea typeface="Twentieth Century"/>
                <a:cs typeface="Twentieth Century"/>
                <a:sym typeface="Twentieth Century"/>
              </a:endParaRPr>
            </a:p>
          </p:txBody>
        </p:sp>
        <p:sp>
          <p:nvSpPr>
            <p:cNvPr id="241" name="Google Shape;241;gc6744c528a_0_4"/>
            <p:cNvSpPr/>
            <p:nvPr/>
          </p:nvSpPr>
          <p:spPr>
            <a:xfrm>
              <a:off x="2828617" y="627839"/>
              <a:ext cx="2036100" cy="1221600"/>
            </a:xfrm>
            <a:prstGeom prst="roundRect">
              <a:avLst>
                <a:gd fmla="val 10000" name="adj"/>
              </a:avLst>
            </a:prstGeom>
            <a:solidFill>
              <a:srgbClr val="107EC5"/>
            </a:solidFill>
            <a:ln cap="flat" cmpd="sng" w="158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gc6744c528a_0_4"/>
            <p:cNvSpPr txBox="1"/>
            <p:nvPr/>
          </p:nvSpPr>
          <p:spPr>
            <a:xfrm>
              <a:off x="2727473" y="641395"/>
              <a:ext cx="1964400" cy="1150200"/>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lt1"/>
                </a:buClr>
                <a:buSzPts val="2000"/>
                <a:buFont typeface="Twentieth Century"/>
                <a:buNone/>
              </a:pPr>
              <a:r>
                <a:rPr lang="en-CA" sz="2000">
                  <a:solidFill>
                    <a:schemeClr val="lt1"/>
                  </a:solidFill>
                  <a:latin typeface="Twentieth Century"/>
                  <a:ea typeface="Twentieth Century"/>
                  <a:cs typeface="Twentieth Century"/>
                  <a:sym typeface="Twentieth Century"/>
                </a:rPr>
                <a:t>Create User Interface for Viewing Food Menu</a:t>
              </a:r>
              <a:endParaRPr/>
            </a:p>
          </p:txBody>
        </p:sp>
        <p:sp>
          <p:nvSpPr>
            <p:cNvPr id="243" name="Google Shape;243;gc6744c528a_0_4"/>
            <p:cNvSpPr/>
            <p:nvPr/>
          </p:nvSpPr>
          <p:spPr>
            <a:xfrm rot="-55368">
              <a:off x="5075479" y="962955"/>
              <a:ext cx="447058" cy="504965"/>
            </a:xfrm>
            <a:prstGeom prst="rightArrow">
              <a:avLst>
                <a:gd fmla="val 60000" name="adj1"/>
                <a:gd fmla="val 50000" name="adj2"/>
              </a:avLst>
            </a:prstGeom>
            <a:solidFill>
              <a:srgbClr val="7F7F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gc6744c528a_0_4"/>
            <p:cNvSpPr txBox="1"/>
            <p:nvPr/>
          </p:nvSpPr>
          <p:spPr>
            <a:xfrm rot="-56027">
              <a:off x="5075451" y="1064996"/>
              <a:ext cx="312942" cy="303038"/>
            </a:xfrm>
            <a:prstGeom prst="rect">
              <a:avLst/>
            </a:pr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2400"/>
                <a:buFont typeface="Twentieth Century"/>
                <a:buNone/>
              </a:pPr>
              <a:r>
                <a:t/>
              </a:r>
              <a:endParaRPr sz="2400">
                <a:solidFill>
                  <a:schemeClr val="lt1"/>
                </a:solidFill>
                <a:latin typeface="Twentieth Century"/>
                <a:ea typeface="Twentieth Century"/>
                <a:cs typeface="Twentieth Century"/>
                <a:sym typeface="Twentieth Century"/>
              </a:endParaRPr>
            </a:p>
          </p:txBody>
        </p:sp>
        <p:sp>
          <p:nvSpPr>
            <p:cNvPr id="245" name="Google Shape;245;gc6744c528a_0_4"/>
            <p:cNvSpPr/>
            <p:nvPr/>
          </p:nvSpPr>
          <p:spPr>
            <a:xfrm>
              <a:off x="5707855" y="581832"/>
              <a:ext cx="2036100" cy="1221600"/>
            </a:xfrm>
            <a:prstGeom prst="roundRect">
              <a:avLst>
                <a:gd fmla="val 10000" name="adj"/>
              </a:avLst>
            </a:prstGeom>
            <a:solidFill>
              <a:srgbClr val="107EC5"/>
            </a:solidFill>
            <a:ln cap="flat" cmpd="sng" w="158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gc6744c528a_0_4"/>
            <p:cNvSpPr txBox="1"/>
            <p:nvPr/>
          </p:nvSpPr>
          <p:spPr>
            <a:xfrm>
              <a:off x="5743639" y="617607"/>
              <a:ext cx="1964400" cy="1150200"/>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Twentieth Century"/>
                <a:buNone/>
              </a:pPr>
              <a:r>
                <a:rPr lang="en-CA" sz="1700">
                  <a:solidFill>
                    <a:schemeClr val="lt1"/>
                  </a:solidFill>
                  <a:latin typeface="Twentieth Century"/>
                  <a:ea typeface="Twentieth Century"/>
                  <a:cs typeface="Twentieth Century"/>
                  <a:sym typeface="Twentieth Century"/>
                </a:rPr>
                <a:t>View Food Category and Food under each category from database</a:t>
              </a:r>
              <a:endParaRPr sz="1700"/>
            </a:p>
          </p:txBody>
        </p:sp>
      </p:grpSp>
      <p:pic>
        <p:nvPicPr>
          <p:cNvPr id="247" name="Google Shape;247;gc6744c528a_0_4"/>
          <p:cNvPicPr preferRelativeResize="0"/>
          <p:nvPr/>
        </p:nvPicPr>
        <p:blipFill>
          <a:blip r:embed="rId3">
            <a:alphaModFix/>
          </a:blip>
          <a:stretch>
            <a:fillRect/>
          </a:stretch>
        </p:blipFill>
        <p:spPr>
          <a:xfrm>
            <a:off x="8706950" y="848100"/>
            <a:ext cx="3294551" cy="5829428"/>
          </a:xfrm>
          <a:prstGeom prst="rect">
            <a:avLst/>
          </a:prstGeom>
          <a:noFill/>
          <a:ln>
            <a:noFill/>
          </a:ln>
        </p:spPr>
      </p:pic>
      <p:sp>
        <p:nvSpPr>
          <p:cNvPr id="248" name="Google Shape;248;gc6744c528a_0_4"/>
          <p:cNvSpPr txBox="1"/>
          <p:nvPr>
            <p:ph idx="12" type="sldNum"/>
          </p:nvPr>
        </p:nvSpPr>
        <p:spPr>
          <a:xfrm>
            <a:off x="10514011" y="5883275"/>
            <a:ext cx="764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4"/>
          <p:cNvSpPr txBox="1"/>
          <p:nvPr>
            <p:ph type="title"/>
          </p:nvPr>
        </p:nvSpPr>
        <p:spPr>
          <a:xfrm>
            <a:off x="858125" y="105275"/>
            <a:ext cx="10353900" cy="5565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Twentieth Century"/>
              <a:buNone/>
            </a:pPr>
            <a:r>
              <a:rPr b="1" lang="en-CA">
                <a:solidFill>
                  <a:schemeClr val="dk1"/>
                </a:solidFill>
              </a:rPr>
              <a:t>USER STORIES</a:t>
            </a:r>
            <a:endParaRPr/>
          </a:p>
        </p:txBody>
      </p:sp>
      <p:grpSp>
        <p:nvGrpSpPr>
          <p:cNvPr id="254" name="Google Shape;254;p4"/>
          <p:cNvGrpSpPr/>
          <p:nvPr/>
        </p:nvGrpSpPr>
        <p:grpSpPr>
          <a:xfrm>
            <a:off x="637675" y="601574"/>
            <a:ext cx="10574410" cy="887305"/>
            <a:chOff x="-220675" y="0"/>
            <a:chExt cx="10574410" cy="1517539"/>
          </a:xfrm>
        </p:grpSpPr>
        <p:cxnSp>
          <p:nvCxnSpPr>
            <p:cNvPr id="255" name="Google Shape;255;p4"/>
            <p:cNvCxnSpPr/>
            <p:nvPr/>
          </p:nvCxnSpPr>
          <p:spPr>
            <a:xfrm>
              <a:off x="0" y="0"/>
              <a:ext cx="10353675" cy="0"/>
            </a:xfrm>
            <a:prstGeom prst="straightConnector1">
              <a:avLst/>
            </a:prstGeom>
            <a:solidFill>
              <a:srgbClr val="2CA3EE"/>
            </a:solidFill>
            <a:ln cap="flat" cmpd="sng" w="15875">
              <a:solidFill>
                <a:srgbClr val="2CA3EE"/>
              </a:solidFill>
              <a:prstDash val="solid"/>
              <a:round/>
              <a:headEnd len="sm" w="sm" type="none"/>
              <a:tailEnd len="sm" w="sm" type="none"/>
            </a:ln>
          </p:spPr>
        </p:cxnSp>
        <p:sp>
          <p:nvSpPr>
            <p:cNvPr id="256" name="Google Shape;256;p4"/>
            <p:cNvSpPr/>
            <p:nvPr/>
          </p:nvSpPr>
          <p:spPr>
            <a:xfrm>
              <a:off x="0" y="0"/>
              <a:ext cx="2070735" cy="15175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4"/>
            <p:cNvSpPr txBox="1"/>
            <p:nvPr/>
          </p:nvSpPr>
          <p:spPr>
            <a:xfrm>
              <a:off x="-220675" y="0"/>
              <a:ext cx="2291400" cy="913200"/>
            </a:xfrm>
            <a:prstGeom prst="rect">
              <a:avLst/>
            </a:prstGeom>
            <a:noFill/>
            <a:ln>
              <a:noFill/>
            </a:ln>
          </p:spPr>
          <p:txBody>
            <a:bodyPr anchorCtr="0" anchor="t" bIns="137150" lIns="137150" spcFirstLastPara="1" rIns="137150" wrap="square" tIns="137150">
              <a:noAutofit/>
            </a:bodyPr>
            <a:lstStyle/>
            <a:p>
              <a:pPr indent="0" lvl="0" marL="0" marR="0" rtl="0" algn="l">
                <a:lnSpc>
                  <a:spcPct val="90000"/>
                </a:lnSpc>
                <a:spcBef>
                  <a:spcPts val="0"/>
                </a:spcBef>
                <a:spcAft>
                  <a:spcPts val="0"/>
                </a:spcAft>
                <a:buClr>
                  <a:schemeClr val="dk1"/>
                </a:buClr>
                <a:buSzPts val="3600"/>
                <a:buFont typeface="Twentieth Century"/>
                <a:buNone/>
              </a:pPr>
              <a:r>
                <a:rPr lang="en-CA" sz="3600">
                  <a:solidFill>
                    <a:schemeClr val="dk1"/>
                  </a:solidFill>
                  <a:latin typeface="Twentieth Century"/>
                  <a:ea typeface="Twentieth Century"/>
                  <a:cs typeface="Twentieth Century"/>
                  <a:sym typeface="Twentieth Century"/>
                </a:rPr>
                <a:t>As a User </a:t>
              </a:r>
              <a:r>
                <a:rPr lang="en-CA" sz="4400">
                  <a:solidFill>
                    <a:schemeClr val="dk1"/>
                  </a:solidFill>
                  <a:latin typeface="Twentieth Century"/>
                  <a:ea typeface="Twentieth Century"/>
                  <a:cs typeface="Twentieth Century"/>
                  <a:sym typeface="Twentieth Century"/>
                </a:rPr>
                <a:t>: </a:t>
              </a:r>
              <a:endParaRPr/>
            </a:p>
          </p:txBody>
        </p:sp>
        <p:sp>
          <p:nvSpPr>
            <p:cNvPr id="258" name="Google Shape;258;p4"/>
            <p:cNvSpPr/>
            <p:nvPr/>
          </p:nvSpPr>
          <p:spPr>
            <a:xfrm>
              <a:off x="2226040" y="75876"/>
              <a:ext cx="8127634" cy="48990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4"/>
            <p:cNvSpPr txBox="1"/>
            <p:nvPr/>
          </p:nvSpPr>
          <p:spPr>
            <a:xfrm>
              <a:off x="2226050" y="75858"/>
              <a:ext cx="8127600" cy="9132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Clr>
                  <a:schemeClr val="dk1"/>
                </a:buClr>
                <a:buSzPts val="2400"/>
                <a:buFont typeface="Twentieth Century"/>
                <a:buNone/>
              </a:pPr>
              <a:r>
                <a:rPr lang="en-CA" sz="2400">
                  <a:solidFill>
                    <a:schemeClr val="dk1"/>
                  </a:solidFill>
                  <a:latin typeface="Twentieth Century"/>
                  <a:ea typeface="Twentieth Century"/>
                  <a:cs typeface="Twentieth Century"/>
                  <a:sym typeface="Twentieth Century"/>
                </a:rPr>
                <a:t>I want to Register to the Application so that I can Login.</a:t>
              </a:r>
              <a:endParaRPr/>
            </a:p>
          </p:txBody>
        </p:sp>
        <p:cxnSp>
          <p:nvCxnSpPr>
            <p:cNvPr id="260" name="Google Shape;260;p4"/>
            <p:cNvCxnSpPr/>
            <p:nvPr/>
          </p:nvCxnSpPr>
          <p:spPr>
            <a:xfrm>
              <a:off x="2070735" y="913184"/>
              <a:ext cx="8283000" cy="0"/>
            </a:xfrm>
            <a:prstGeom prst="straightConnector1">
              <a:avLst/>
            </a:prstGeom>
            <a:solidFill>
              <a:srgbClr val="2CA3EE"/>
            </a:solidFill>
            <a:ln cap="flat" cmpd="sng" w="15875">
              <a:solidFill>
                <a:srgbClr val="BBD6F6"/>
              </a:solidFill>
              <a:prstDash val="solid"/>
              <a:round/>
              <a:headEnd len="sm" w="sm" type="none"/>
              <a:tailEnd len="sm" w="sm" type="none"/>
            </a:ln>
          </p:spPr>
        </p:cxnSp>
      </p:grpSp>
      <p:grpSp>
        <p:nvGrpSpPr>
          <p:cNvPr id="261" name="Google Shape;261;p4"/>
          <p:cNvGrpSpPr/>
          <p:nvPr/>
        </p:nvGrpSpPr>
        <p:grpSpPr>
          <a:xfrm>
            <a:off x="3774900" y="1834825"/>
            <a:ext cx="7437120" cy="3203262"/>
            <a:chOff x="0" y="14"/>
            <a:chExt cx="8128001" cy="2933927"/>
          </a:xfrm>
        </p:grpSpPr>
        <p:cxnSp>
          <p:nvCxnSpPr>
            <p:cNvPr id="262" name="Google Shape;262;p4"/>
            <p:cNvCxnSpPr/>
            <p:nvPr/>
          </p:nvCxnSpPr>
          <p:spPr>
            <a:xfrm>
              <a:off x="0" y="2724740"/>
              <a:ext cx="8128000" cy="0"/>
            </a:xfrm>
            <a:prstGeom prst="straightConnector1">
              <a:avLst/>
            </a:prstGeom>
            <a:noFill/>
            <a:ln cap="flat" cmpd="sng" w="15875">
              <a:solidFill>
                <a:srgbClr val="2281BC"/>
              </a:solidFill>
              <a:prstDash val="solid"/>
              <a:round/>
              <a:headEnd len="sm" w="sm" type="none"/>
              <a:tailEnd len="sm" w="sm" type="none"/>
            </a:ln>
          </p:spPr>
        </p:cxnSp>
        <p:cxnSp>
          <p:nvCxnSpPr>
            <p:cNvPr id="263" name="Google Shape;263;p4"/>
            <p:cNvCxnSpPr/>
            <p:nvPr/>
          </p:nvCxnSpPr>
          <p:spPr>
            <a:xfrm>
              <a:off x="0" y="1797425"/>
              <a:ext cx="8128000" cy="0"/>
            </a:xfrm>
            <a:prstGeom prst="straightConnector1">
              <a:avLst/>
            </a:prstGeom>
            <a:noFill/>
            <a:ln cap="flat" cmpd="sng" w="15875">
              <a:solidFill>
                <a:srgbClr val="2281BC"/>
              </a:solidFill>
              <a:prstDash val="solid"/>
              <a:round/>
              <a:headEnd len="sm" w="sm" type="none"/>
              <a:tailEnd len="sm" w="sm" type="none"/>
            </a:ln>
          </p:spPr>
        </p:cxnSp>
        <p:cxnSp>
          <p:nvCxnSpPr>
            <p:cNvPr id="264" name="Google Shape;264;p4"/>
            <p:cNvCxnSpPr/>
            <p:nvPr/>
          </p:nvCxnSpPr>
          <p:spPr>
            <a:xfrm>
              <a:off x="0" y="815557"/>
              <a:ext cx="8128000" cy="0"/>
            </a:xfrm>
            <a:prstGeom prst="straightConnector1">
              <a:avLst/>
            </a:prstGeom>
            <a:noFill/>
            <a:ln cap="flat" cmpd="sng" w="15875">
              <a:solidFill>
                <a:srgbClr val="2281BC"/>
              </a:solidFill>
              <a:prstDash val="solid"/>
              <a:round/>
              <a:headEnd len="sm" w="sm" type="none"/>
              <a:tailEnd len="sm" w="sm" type="none"/>
            </a:ln>
          </p:spPr>
        </p:cxnSp>
        <p:sp>
          <p:nvSpPr>
            <p:cNvPr id="265" name="Google Shape;265;p4"/>
            <p:cNvSpPr/>
            <p:nvPr/>
          </p:nvSpPr>
          <p:spPr>
            <a:xfrm>
              <a:off x="2113279" y="14"/>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4"/>
            <p:cNvSpPr txBox="1"/>
            <p:nvPr/>
          </p:nvSpPr>
          <p:spPr>
            <a:xfrm>
              <a:off x="2113279" y="14"/>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enter credentials for </a:t>
              </a:r>
              <a:r>
                <a:rPr lang="en-CA" sz="2800">
                  <a:solidFill>
                    <a:schemeClr val="dk1"/>
                  </a:solidFill>
                  <a:latin typeface="Twentieth Century"/>
                  <a:ea typeface="Twentieth Century"/>
                  <a:cs typeface="Twentieth Century"/>
                  <a:sym typeface="Twentieth Century"/>
                </a:rPr>
                <a:t>registration</a:t>
              </a:r>
              <a:endParaRPr sz="2800">
                <a:solidFill>
                  <a:schemeClr val="dk1"/>
                </a:solidFill>
                <a:latin typeface="Twentieth Century"/>
                <a:ea typeface="Twentieth Century"/>
                <a:cs typeface="Twentieth Century"/>
                <a:sym typeface="Twentieth Century"/>
              </a:endParaRPr>
            </a:p>
          </p:txBody>
        </p:sp>
        <p:sp>
          <p:nvSpPr>
            <p:cNvPr id="267" name="Google Shape;267;p4"/>
            <p:cNvSpPr/>
            <p:nvPr/>
          </p:nvSpPr>
          <p:spPr>
            <a:xfrm>
              <a:off x="0" y="14"/>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
            <p:cNvSpPr txBox="1"/>
            <p:nvPr/>
          </p:nvSpPr>
          <p:spPr>
            <a:xfrm>
              <a:off x="39819" y="39833"/>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Given</a:t>
              </a:r>
              <a:endParaRPr/>
            </a:p>
          </p:txBody>
        </p:sp>
        <p:sp>
          <p:nvSpPr>
            <p:cNvPr id="269" name="Google Shape;269;p4"/>
            <p:cNvSpPr/>
            <p:nvPr/>
          </p:nvSpPr>
          <p:spPr>
            <a:xfrm flipH="1" rot="10800000">
              <a:off x="0" y="815557"/>
              <a:ext cx="8128000" cy="12554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4"/>
            <p:cNvSpPr txBox="1"/>
            <p:nvPr/>
          </p:nvSpPr>
          <p:spPr>
            <a:xfrm rot="10800000">
              <a:off x="0" y="815557"/>
              <a:ext cx="8128000" cy="125547"/>
            </a:xfrm>
            <a:prstGeom prst="rect">
              <a:avLst/>
            </a:prstGeom>
            <a:noFill/>
            <a:ln>
              <a:noFill/>
            </a:ln>
          </p:spPr>
          <p:txBody>
            <a:bodyPr anchorCtr="0" anchor="t" bIns="17125" lIns="17125" spcFirstLastPara="1" rIns="17125" wrap="square" tIns="17125">
              <a:noAutofit/>
            </a:bodyPr>
            <a:lstStyle/>
            <a:p>
              <a:pPr indent="-12700" lvl="1" marL="57150" marR="0" rtl="0" algn="l">
                <a:lnSpc>
                  <a:spcPct val="90000"/>
                </a:lnSpc>
                <a:spcBef>
                  <a:spcPts val="0"/>
                </a:spcBef>
                <a:spcAft>
                  <a:spcPts val="0"/>
                </a:spcAft>
                <a:buClr>
                  <a:schemeClr val="dk1"/>
                </a:buClr>
                <a:buSzPts val="700"/>
                <a:buFont typeface="Twentieth Century"/>
                <a:buNone/>
              </a:pPr>
              <a:r>
                <a:t/>
              </a:r>
              <a:endParaRPr b="0" i="0" sz="700" u="none" cap="none" strike="noStrike">
                <a:solidFill>
                  <a:schemeClr val="dk1"/>
                </a:solidFill>
                <a:latin typeface="Twentieth Century"/>
                <a:ea typeface="Twentieth Century"/>
                <a:cs typeface="Twentieth Century"/>
                <a:sym typeface="Twentieth Century"/>
              </a:endParaRPr>
            </a:p>
          </p:txBody>
        </p:sp>
        <p:sp>
          <p:nvSpPr>
            <p:cNvPr id="271" name="Google Shape;271;p4"/>
            <p:cNvSpPr/>
            <p:nvPr/>
          </p:nvSpPr>
          <p:spPr>
            <a:xfrm>
              <a:off x="2113279" y="981881"/>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4"/>
            <p:cNvSpPr txBox="1"/>
            <p:nvPr/>
          </p:nvSpPr>
          <p:spPr>
            <a:xfrm>
              <a:off x="2113279" y="981881"/>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click SignUp</a:t>
              </a:r>
              <a:endParaRPr/>
            </a:p>
          </p:txBody>
        </p:sp>
        <p:sp>
          <p:nvSpPr>
            <p:cNvPr id="273" name="Google Shape;273;p4"/>
            <p:cNvSpPr/>
            <p:nvPr/>
          </p:nvSpPr>
          <p:spPr>
            <a:xfrm>
              <a:off x="0" y="981881"/>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4"/>
            <p:cNvSpPr txBox="1"/>
            <p:nvPr/>
          </p:nvSpPr>
          <p:spPr>
            <a:xfrm>
              <a:off x="39819" y="1021700"/>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When</a:t>
              </a:r>
              <a:endParaRPr/>
            </a:p>
          </p:txBody>
        </p:sp>
        <p:sp>
          <p:nvSpPr>
            <p:cNvPr id="275" name="Google Shape;275;p4"/>
            <p:cNvSpPr/>
            <p:nvPr/>
          </p:nvSpPr>
          <p:spPr>
            <a:xfrm flipH="1" rot="10800000">
              <a:off x="0" y="1797425"/>
              <a:ext cx="8128000" cy="7099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4"/>
            <p:cNvSpPr txBox="1"/>
            <p:nvPr/>
          </p:nvSpPr>
          <p:spPr>
            <a:xfrm rot="10800000">
              <a:off x="0" y="1797425"/>
              <a:ext cx="8128000" cy="70995"/>
            </a:xfrm>
            <a:prstGeom prst="rect">
              <a:avLst/>
            </a:prstGeom>
            <a:noFill/>
            <a:ln>
              <a:noFill/>
            </a:ln>
          </p:spPr>
          <p:txBody>
            <a:bodyPr anchorCtr="0" anchor="t" bIns="9525" lIns="9525" spcFirstLastPara="1" rIns="9525" wrap="square" tIns="9525">
              <a:noAutofit/>
            </a:bodyPr>
            <a:lstStyle/>
            <a:p>
              <a:pPr indent="-31750" lvl="1" marL="57150" marR="0" rtl="0" algn="l">
                <a:lnSpc>
                  <a:spcPct val="90000"/>
                </a:lnSpc>
                <a:spcBef>
                  <a:spcPts val="0"/>
                </a:spcBef>
                <a:spcAft>
                  <a:spcPts val="0"/>
                </a:spcAft>
                <a:buClr>
                  <a:schemeClr val="dk1"/>
                </a:buClr>
                <a:buSzPts val="400"/>
                <a:buFont typeface="Twentieth Century"/>
                <a:buNone/>
              </a:pPr>
              <a:r>
                <a:t/>
              </a:r>
              <a:endParaRPr b="0" i="0" sz="400" u="none" cap="none" strike="noStrike">
                <a:solidFill>
                  <a:schemeClr val="dk1"/>
                </a:solidFill>
                <a:latin typeface="Twentieth Century"/>
                <a:ea typeface="Twentieth Century"/>
                <a:cs typeface="Twentieth Century"/>
                <a:sym typeface="Twentieth Century"/>
              </a:endParaRPr>
            </a:p>
          </p:txBody>
        </p:sp>
        <p:sp>
          <p:nvSpPr>
            <p:cNvPr id="277" name="Google Shape;277;p4"/>
            <p:cNvSpPr/>
            <p:nvPr/>
          </p:nvSpPr>
          <p:spPr>
            <a:xfrm>
              <a:off x="2113279" y="1909197"/>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4"/>
            <p:cNvSpPr txBox="1"/>
            <p:nvPr/>
          </p:nvSpPr>
          <p:spPr>
            <a:xfrm>
              <a:off x="2113279" y="1909197"/>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can register to the system and re-directed to the home page.</a:t>
              </a:r>
              <a:endParaRPr/>
            </a:p>
          </p:txBody>
        </p:sp>
        <p:sp>
          <p:nvSpPr>
            <p:cNvPr id="279" name="Google Shape;279;p4"/>
            <p:cNvSpPr/>
            <p:nvPr/>
          </p:nvSpPr>
          <p:spPr>
            <a:xfrm>
              <a:off x="0" y="1909197"/>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4"/>
            <p:cNvSpPr txBox="1"/>
            <p:nvPr/>
          </p:nvSpPr>
          <p:spPr>
            <a:xfrm>
              <a:off x="39819" y="1949016"/>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Then</a:t>
              </a:r>
              <a:endParaRPr/>
            </a:p>
          </p:txBody>
        </p:sp>
        <p:sp>
          <p:nvSpPr>
            <p:cNvPr id="281" name="Google Shape;281;p4"/>
            <p:cNvSpPr/>
            <p:nvPr/>
          </p:nvSpPr>
          <p:spPr>
            <a:xfrm flipH="1" rot="10800000">
              <a:off x="0" y="2724740"/>
              <a:ext cx="8128000" cy="209201"/>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4"/>
            <p:cNvSpPr txBox="1"/>
            <p:nvPr/>
          </p:nvSpPr>
          <p:spPr>
            <a:xfrm rot="10800000">
              <a:off x="0" y="2724740"/>
              <a:ext cx="8128000" cy="209201"/>
            </a:xfrm>
            <a:prstGeom prst="rect">
              <a:avLst/>
            </a:prstGeom>
            <a:noFill/>
            <a:ln>
              <a:noFill/>
            </a:ln>
          </p:spPr>
          <p:txBody>
            <a:bodyPr anchorCtr="0" anchor="t" bIns="28575" lIns="28575" spcFirstLastPara="1" rIns="28575" wrap="square" tIns="28575">
              <a:noAutofit/>
            </a:bodyPr>
            <a:lstStyle/>
            <a:p>
              <a:pPr indent="-38100" lvl="1" marL="114300" marR="0" rtl="0" algn="l">
                <a:lnSpc>
                  <a:spcPct val="90000"/>
                </a:lnSpc>
                <a:spcBef>
                  <a:spcPts val="0"/>
                </a:spcBef>
                <a:spcAft>
                  <a:spcPts val="0"/>
                </a:spcAft>
                <a:buClr>
                  <a:schemeClr val="dk1"/>
                </a:buClr>
                <a:buSzPts val="1200"/>
                <a:buFont typeface="Twentieth Century"/>
                <a:buNone/>
              </a:pPr>
              <a:r>
                <a:t/>
              </a:r>
              <a:endParaRPr b="0" i="0" sz="1200" u="none" cap="none" strike="noStrike">
                <a:solidFill>
                  <a:schemeClr val="dk1"/>
                </a:solidFill>
                <a:latin typeface="Twentieth Century"/>
                <a:ea typeface="Twentieth Century"/>
                <a:cs typeface="Twentieth Century"/>
                <a:sym typeface="Twentieth Century"/>
              </a:endParaRPr>
            </a:p>
          </p:txBody>
        </p:sp>
      </p:grpSp>
      <p:pic>
        <p:nvPicPr>
          <p:cNvPr id="283" name="Google Shape;283;p4"/>
          <p:cNvPicPr preferRelativeResize="0"/>
          <p:nvPr/>
        </p:nvPicPr>
        <p:blipFill>
          <a:blip r:embed="rId3">
            <a:alphaModFix/>
          </a:blip>
          <a:stretch>
            <a:fillRect/>
          </a:stretch>
        </p:blipFill>
        <p:spPr>
          <a:xfrm>
            <a:off x="260675" y="1488875"/>
            <a:ext cx="3424000" cy="5068326"/>
          </a:xfrm>
          <a:prstGeom prst="rect">
            <a:avLst/>
          </a:prstGeom>
          <a:noFill/>
          <a:ln>
            <a:noFill/>
          </a:ln>
        </p:spPr>
      </p:pic>
      <p:sp>
        <p:nvSpPr>
          <p:cNvPr id="284" name="Google Shape;284;p4"/>
          <p:cNvSpPr txBox="1"/>
          <p:nvPr>
            <p:ph idx="12" type="sldNum"/>
          </p:nvPr>
        </p:nvSpPr>
        <p:spPr>
          <a:xfrm>
            <a:off x="10514011" y="5883275"/>
            <a:ext cx="764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grpSp>
        <p:nvGrpSpPr>
          <p:cNvPr id="289" name="Google Shape;289;p5"/>
          <p:cNvGrpSpPr/>
          <p:nvPr/>
        </p:nvGrpSpPr>
        <p:grpSpPr>
          <a:xfrm>
            <a:off x="455875" y="210550"/>
            <a:ext cx="10563844" cy="1416926"/>
            <a:chOff x="-210169" y="0"/>
            <a:chExt cx="10563844" cy="1517539"/>
          </a:xfrm>
        </p:grpSpPr>
        <p:cxnSp>
          <p:nvCxnSpPr>
            <p:cNvPr id="290" name="Google Shape;290;p5"/>
            <p:cNvCxnSpPr/>
            <p:nvPr/>
          </p:nvCxnSpPr>
          <p:spPr>
            <a:xfrm>
              <a:off x="0" y="0"/>
              <a:ext cx="10353675" cy="0"/>
            </a:xfrm>
            <a:prstGeom prst="straightConnector1">
              <a:avLst/>
            </a:prstGeom>
            <a:solidFill>
              <a:srgbClr val="2CA3EE"/>
            </a:solidFill>
            <a:ln cap="flat" cmpd="sng" w="15875">
              <a:solidFill>
                <a:srgbClr val="2CA3EE"/>
              </a:solidFill>
              <a:prstDash val="solid"/>
              <a:round/>
              <a:headEnd len="sm" w="sm" type="none"/>
              <a:tailEnd len="sm" w="sm" type="none"/>
            </a:ln>
          </p:spPr>
        </p:cxnSp>
        <p:sp>
          <p:nvSpPr>
            <p:cNvPr id="291" name="Google Shape;291;p5"/>
            <p:cNvSpPr/>
            <p:nvPr/>
          </p:nvSpPr>
          <p:spPr>
            <a:xfrm>
              <a:off x="0" y="0"/>
              <a:ext cx="2070735" cy="15175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5"/>
            <p:cNvSpPr txBox="1"/>
            <p:nvPr/>
          </p:nvSpPr>
          <p:spPr>
            <a:xfrm>
              <a:off x="-210169" y="11"/>
              <a:ext cx="2280900" cy="1036800"/>
            </a:xfrm>
            <a:prstGeom prst="rect">
              <a:avLst/>
            </a:prstGeom>
            <a:noFill/>
            <a:ln>
              <a:noFill/>
            </a:ln>
          </p:spPr>
          <p:txBody>
            <a:bodyPr anchorCtr="0" anchor="t" bIns="137150" lIns="137150" spcFirstLastPara="1" rIns="137150" wrap="square" tIns="137150">
              <a:noAutofit/>
            </a:bodyPr>
            <a:lstStyle/>
            <a:p>
              <a:pPr indent="0" lvl="0" marL="0" marR="0" rtl="0" algn="l">
                <a:lnSpc>
                  <a:spcPct val="90000"/>
                </a:lnSpc>
                <a:spcBef>
                  <a:spcPts val="0"/>
                </a:spcBef>
                <a:spcAft>
                  <a:spcPts val="0"/>
                </a:spcAft>
                <a:buClr>
                  <a:schemeClr val="dk1"/>
                </a:buClr>
                <a:buSzPts val="3600"/>
                <a:buFont typeface="Twentieth Century"/>
                <a:buNone/>
              </a:pPr>
              <a:r>
                <a:rPr lang="en-CA" sz="3600">
                  <a:solidFill>
                    <a:schemeClr val="dk1"/>
                  </a:solidFill>
                  <a:latin typeface="Twentieth Century"/>
                  <a:ea typeface="Twentieth Century"/>
                  <a:cs typeface="Twentieth Century"/>
                  <a:sym typeface="Twentieth Century"/>
                </a:rPr>
                <a:t>As a User </a:t>
              </a:r>
              <a:r>
                <a:rPr lang="en-CA" sz="4400">
                  <a:solidFill>
                    <a:schemeClr val="dk1"/>
                  </a:solidFill>
                  <a:latin typeface="Twentieth Century"/>
                  <a:ea typeface="Twentieth Century"/>
                  <a:cs typeface="Twentieth Century"/>
                  <a:sym typeface="Twentieth Century"/>
                </a:rPr>
                <a:t>: </a:t>
              </a:r>
              <a:endParaRPr/>
            </a:p>
          </p:txBody>
        </p:sp>
        <p:sp>
          <p:nvSpPr>
            <p:cNvPr id="293" name="Google Shape;293;p5"/>
            <p:cNvSpPr/>
            <p:nvPr/>
          </p:nvSpPr>
          <p:spPr>
            <a:xfrm>
              <a:off x="2226040" y="75876"/>
              <a:ext cx="8127634" cy="48990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5"/>
            <p:cNvSpPr txBox="1"/>
            <p:nvPr/>
          </p:nvSpPr>
          <p:spPr>
            <a:xfrm>
              <a:off x="2226031" y="75887"/>
              <a:ext cx="8127600" cy="9609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Clr>
                  <a:schemeClr val="dk1"/>
                </a:buClr>
                <a:buSzPts val="2400"/>
                <a:buFont typeface="Twentieth Century"/>
                <a:buNone/>
              </a:pPr>
              <a:r>
                <a:rPr lang="en-CA" sz="2400">
                  <a:solidFill>
                    <a:schemeClr val="dk1"/>
                  </a:solidFill>
                  <a:latin typeface="Twentieth Century"/>
                  <a:ea typeface="Twentieth Century"/>
                  <a:cs typeface="Twentieth Century"/>
                  <a:sym typeface="Twentieth Century"/>
                </a:rPr>
                <a:t>I want to Login so that I can see my Dashboard.</a:t>
              </a:r>
              <a:endParaRPr/>
            </a:p>
          </p:txBody>
        </p:sp>
        <p:cxnSp>
          <p:nvCxnSpPr>
            <p:cNvPr id="295" name="Google Shape;295;p5"/>
            <p:cNvCxnSpPr/>
            <p:nvPr/>
          </p:nvCxnSpPr>
          <p:spPr>
            <a:xfrm>
              <a:off x="2070735" y="565784"/>
              <a:ext cx="8282940" cy="0"/>
            </a:xfrm>
            <a:prstGeom prst="straightConnector1">
              <a:avLst/>
            </a:prstGeom>
            <a:solidFill>
              <a:srgbClr val="2CA3EE"/>
            </a:solidFill>
            <a:ln cap="flat" cmpd="sng" w="15875">
              <a:solidFill>
                <a:srgbClr val="BBD6F6"/>
              </a:solidFill>
              <a:prstDash val="solid"/>
              <a:round/>
              <a:headEnd len="sm" w="sm" type="none"/>
              <a:tailEnd len="sm" w="sm" type="none"/>
            </a:ln>
          </p:spPr>
        </p:cxnSp>
      </p:grpSp>
      <p:grpSp>
        <p:nvGrpSpPr>
          <p:cNvPr id="296" name="Google Shape;296;p5"/>
          <p:cNvGrpSpPr/>
          <p:nvPr/>
        </p:nvGrpSpPr>
        <p:grpSpPr>
          <a:xfrm>
            <a:off x="4572000" y="1639575"/>
            <a:ext cx="7354363" cy="3573230"/>
            <a:chOff x="0" y="14"/>
            <a:chExt cx="8789725" cy="2933927"/>
          </a:xfrm>
        </p:grpSpPr>
        <p:cxnSp>
          <p:nvCxnSpPr>
            <p:cNvPr id="297" name="Google Shape;297;p5"/>
            <p:cNvCxnSpPr/>
            <p:nvPr/>
          </p:nvCxnSpPr>
          <p:spPr>
            <a:xfrm>
              <a:off x="0" y="2724740"/>
              <a:ext cx="8128000" cy="0"/>
            </a:xfrm>
            <a:prstGeom prst="straightConnector1">
              <a:avLst/>
            </a:prstGeom>
            <a:noFill/>
            <a:ln cap="flat" cmpd="sng" w="15875">
              <a:solidFill>
                <a:srgbClr val="2281BC"/>
              </a:solidFill>
              <a:prstDash val="solid"/>
              <a:round/>
              <a:headEnd len="sm" w="sm" type="none"/>
              <a:tailEnd len="sm" w="sm" type="none"/>
            </a:ln>
          </p:spPr>
        </p:cxnSp>
        <p:cxnSp>
          <p:nvCxnSpPr>
            <p:cNvPr id="298" name="Google Shape;298;p5"/>
            <p:cNvCxnSpPr/>
            <p:nvPr/>
          </p:nvCxnSpPr>
          <p:spPr>
            <a:xfrm>
              <a:off x="0" y="1797425"/>
              <a:ext cx="8128000" cy="0"/>
            </a:xfrm>
            <a:prstGeom prst="straightConnector1">
              <a:avLst/>
            </a:prstGeom>
            <a:noFill/>
            <a:ln cap="flat" cmpd="sng" w="15875">
              <a:solidFill>
                <a:srgbClr val="2281BC"/>
              </a:solidFill>
              <a:prstDash val="solid"/>
              <a:round/>
              <a:headEnd len="sm" w="sm" type="none"/>
              <a:tailEnd len="sm" w="sm" type="none"/>
            </a:ln>
          </p:spPr>
        </p:cxnSp>
        <p:cxnSp>
          <p:nvCxnSpPr>
            <p:cNvPr id="299" name="Google Shape;299;p5"/>
            <p:cNvCxnSpPr/>
            <p:nvPr/>
          </p:nvCxnSpPr>
          <p:spPr>
            <a:xfrm>
              <a:off x="0" y="815557"/>
              <a:ext cx="8128000" cy="0"/>
            </a:xfrm>
            <a:prstGeom prst="straightConnector1">
              <a:avLst/>
            </a:prstGeom>
            <a:noFill/>
            <a:ln cap="flat" cmpd="sng" w="15875">
              <a:solidFill>
                <a:srgbClr val="2281BC"/>
              </a:solidFill>
              <a:prstDash val="solid"/>
              <a:round/>
              <a:headEnd len="sm" w="sm" type="none"/>
              <a:tailEnd len="sm" w="sm" type="none"/>
            </a:ln>
          </p:spPr>
        </p:cxnSp>
        <p:sp>
          <p:nvSpPr>
            <p:cNvPr id="300" name="Google Shape;300;p5"/>
            <p:cNvSpPr/>
            <p:nvPr/>
          </p:nvSpPr>
          <p:spPr>
            <a:xfrm>
              <a:off x="2113279" y="14"/>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5"/>
            <p:cNvSpPr txBox="1"/>
            <p:nvPr/>
          </p:nvSpPr>
          <p:spPr>
            <a:xfrm>
              <a:off x="2113279" y="14"/>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am registered into application</a:t>
              </a:r>
              <a:endParaRPr/>
            </a:p>
          </p:txBody>
        </p:sp>
        <p:sp>
          <p:nvSpPr>
            <p:cNvPr id="302" name="Google Shape;302;p5"/>
            <p:cNvSpPr/>
            <p:nvPr/>
          </p:nvSpPr>
          <p:spPr>
            <a:xfrm>
              <a:off x="22590" y="31534"/>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5"/>
            <p:cNvSpPr txBox="1"/>
            <p:nvPr/>
          </p:nvSpPr>
          <p:spPr>
            <a:xfrm>
              <a:off x="62409" y="71353"/>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Given</a:t>
              </a:r>
              <a:endParaRPr/>
            </a:p>
          </p:txBody>
        </p:sp>
        <p:sp>
          <p:nvSpPr>
            <p:cNvPr id="304" name="Google Shape;304;p5"/>
            <p:cNvSpPr/>
            <p:nvPr/>
          </p:nvSpPr>
          <p:spPr>
            <a:xfrm flipH="1" rot="10800000">
              <a:off x="0" y="815557"/>
              <a:ext cx="8128000" cy="12554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5"/>
            <p:cNvSpPr txBox="1"/>
            <p:nvPr/>
          </p:nvSpPr>
          <p:spPr>
            <a:xfrm rot="10800000">
              <a:off x="0" y="815557"/>
              <a:ext cx="8128000" cy="125547"/>
            </a:xfrm>
            <a:prstGeom prst="rect">
              <a:avLst/>
            </a:prstGeom>
            <a:noFill/>
            <a:ln>
              <a:noFill/>
            </a:ln>
          </p:spPr>
          <p:txBody>
            <a:bodyPr anchorCtr="0" anchor="t" bIns="17125" lIns="17125" spcFirstLastPara="1" rIns="17125" wrap="square" tIns="17125">
              <a:noAutofit/>
            </a:bodyPr>
            <a:lstStyle/>
            <a:p>
              <a:pPr indent="-12700" lvl="1" marL="57150" marR="0" rtl="0" algn="l">
                <a:lnSpc>
                  <a:spcPct val="90000"/>
                </a:lnSpc>
                <a:spcBef>
                  <a:spcPts val="0"/>
                </a:spcBef>
                <a:spcAft>
                  <a:spcPts val="0"/>
                </a:spcAft>
                <a:buClr>
                  <a:schemeClr val="dk1"/>
                </a:buClr>
                <a:buSzPts val="700"/>
                <a:buFont typeface="Twentieth Century"/>
                <a:buNone/>
              </a:pPr>
              <a:r>
                <a:t/>
              </a:r>
              <a:endParaRPr b="0" i="0" sz="700" u="none" cap="none" strike="noStrike">
                <a:solidFill>
                  <a:schemeClr val="dk1"/>
                </a:solidFill>
                <a:latin typeface="Twentieth Century"/>
                <a:ea typeface="Twentieth Century"/>
                <a:cs typeface="Twentieth Century"/>
                <a:sym typeface="Twentieth Century"/>
              </a:endParaRPr>
            </a:p>
          </p:txBody>
        </p:sp>
        <p:sp>
          <p:nvSpPr>
            <p:cNvPr id="306" name="Google Shape;306;p5"/>
            <p:cNvSpPr/>
            <p:nvPr/>
          </p:nvSpPr>
          <p:spPr>
            <a:xfrm>
              <a:off x="2113279" y="981881"/>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5"/>
            <p:cNvSpPr txBox="1"/>
            <p:nvPr/>
          </p:nvSpPr>
          <p:spPr>
            <a:xfrm>
              <a:off x="2113279" y="981881"/>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click login </a:t>
              </a:r>
              <a:endParaRPr/>
            </a:p>
          </p:txBody>
        </p:sp>
        <p:sp>
          <p:nvSpPr>
            <p:cNvPr id="308" name="Google Shape;308;p5"/>
            <p:cNvSpPr/>
            <p:nvPr/>
          </p:nvSpPr>
          <p:spPr>
            <a:xfrm>
              <a:off x="0" y="981881"/>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5"/>
            <p:cNvSpPr txBox="1"/>
            <p:nvPr/>
          </p:nvSpPr>
          <p:spPr>
            <a:xfrm>
              <a:off x="39819" y="1021700"/>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When</a:t>
              </a:r>
              <a:endParaRPr/>
            </a:p>
          </p:txBody>
        </p:sp>
        <p:sp>
          <p:nvSpPr>
            <p:cNvPr id="310" name="Google Shape;310;p5"/>
            <p:cNvSpPr/>
            <p:nvPr/>
          </p:nvSpPr>
          <p:spPr>
            <a:xfrm flipH="1" rot="10800000">
              <a:off x="0" y="1797425"/>
              <a:ext cx="8128000" cy="7099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5"/>
            <p:cNvSpPr txBox="1"/>
            <p:nvPr/>
          </p:nvSpPr>
          <p:spPr>
            <a:xfrm rot="10800000">
              <a:off x="0" y="1797425"/>
              <a:ext cx="8128000" cy="70995"/>
            </a:xfrm>
            <a:prstGeom prst="rect">
              <a:avLst/>
            </a:prstGeom>
            <a:noFill/>
            <a:ln>
              <a:noFill/>
            </a:ln>
          </p:spPr>
          <p:txBody>
            <a:bodyPr anchorCtr="0" anchor="t" bIns="9525" lIns="9525" spcFirstLastPara="1" rIns="9525" wrap="square" tIns="9525">
              <a:noAutofit/>
            </a:bodyPr>
            <a:lstStyle/>
            <a:p>
              <a:pPr indent="-31750" lvl="1" marL="57150" marR="0" rtl="0" algn="l">
                <a:lnSpc>
                  <a:spcPct val="90000"/>
                </a:lnSpc>
                <a:spcBef>
                  <a:spcPts val="0"/>
                </a:spcBef>
                <a:spcAft>
                  <a:spcPts val="0"/>
                </a:spcAft>
                <a:buClr>
                  <a:schemeClr val="dk1"/>
                </a:buClr>
                <a:buSzPts val="400"/>
                <a:buFont typeface="Twentieth Century"/>
                <a:buNone/>
              </a:pPr>
              <a:r>
                <a:t/>
              </a:r>
              <a:endParaRPr b="0" i="0" sz="400" u="none" cap="none" strike="noStrike">
                <a:solidFill>
                  <a:schemeClr val="dk1"/>
                </a:solidFill>
                <a:latin typeface="Twentieth Century"/>
                <a:ea typeface="Twentieth Century"/>
                <a:cs typeface="Twentieth Century"/>
                <a:sym typeface="Twentieth Century"/>
              </a:endParaRPr>
            </a:p>
          </p:txBody>
        </p:sp>
        <p:sp>
          <p:nvSpPr>
            <p:cNvPr id="312" name="Google Shape;312;p5"/>
            <p:cNvSpPr/>
            <p:nvPr/>
          </p:nvSpPr>
          <p:spPr>
            <a:xfrm>
              <a:off x="2113279" y="1909197"/>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
            <p:cNvSpPr txBox="1"/>
            <p:nvPr/>
          </p:nvSpPr>
          <p:spPr>
            <a:xfrm>
              <a:off x="2113279" y="1909197"/>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can see my home Page with Menu option and Food Category</a:t>
              </a:r>
              <a:endParaRPr/>
            </a:p>
          </p:txBody>
        </p:sp>
        <p:sp>
          <p:nvSpPr>
            <p:cNvPr id="314" name="Google Shape;314;p5"/>
            <p:cNvSpPr/>
            <p:nvPr/>
          </p:nvSpPr>
          <p:spPr>
            <a:xfrm>
              <a:off x="0" y="1909197"/>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5"/>
            <p:cNvSpPr txBox="1"/>
            <p:nvPr/>
          </p:nvSpPr>
          <p:spPr>
            <a:xfrm>
              <a:off x="39819" y="1949016"/>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Then</a:t>
              </a:r>
              <a:endParaRPr/>
            </a:p>
          </p:txBody>
        </p:sp>
        <p:sp>
          <p:nvSpPr>
            <p:cNvPr id="316" name="Google Shape;316;p5"/>
            <p:cNvSpPr/>
            <p:nvPr/>
          </p:nvSpPr>
          <p:spPr>
            <a:xfrm flipH="1" rot="10800000">
              <a:off x="0" y="2724740"/>
              <a:ext cx="8128000" cy="209201"/>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5"/>
            <p:cNvSpPr txBox="1"/>
            <p:nvPr/>
          </p:nvSpPr>
          <p:spPr>
            <a:xfrm rot="10800000">
              <a:off x="661825" y="2724841"/>
              <a:ext cx="8127900" cy="209100"/>
            </a:xfrm>
            <a:prstGeom prst="rect">
              <a:avLst/>
            </a:prstGeom>
            <a:noFill/>
            <a:ln>
              <a:noFill/>
            </a:ln>
          </p:spPr>
          <p:txBody>
            <a:bodyPr anchorCtr="0" anchor="t" bIns="28575" lIns="28575" spcFirstLastPara="1" rIns="28575" wrap="square" tIns="28575">
              <a:noAutofit/>
            </a:bodyPr>
            <a:lstStyle/>
            <a:p>
              <a:pPr indent="-38100" lvl="1" marL="114300" marR="0" rtl="0" algn="l">
                <a:lnSpc>
                  <a:spcPct val="90000"/>
                </a:lnSpc>
                <a:spcBef>
                  <a:spcPts val="0"/>
                </a:spcBef>
                <a:spcAft>
                  <a:spcPts val="0"/>
                </a:spcAft>
                <a:buClr>
                  <a:schemeClr val="dk1"/>
                </a:buClr>
                <a:buSzPts val="1200"/>
                <a:buFont typeface="Twentieth Century"/>
                <a:buNone/>
              </a:pPr>
              <a:r>
                <a:t/>
              </a:r>
              <a:endParaRPr b="0" i="0" sz="1200" u="none" cap="none" strike="noStrike">
                <a:solidFill>
                  <a:schemeClr val="dk1"/>
                </a:solidFill>
                <a:latin typeface="Twentieth Century"/>
                <a:ea typeface="Twentieth Century"/>
                <a:cs typeface="Twentieth Century"/>
                <a:sym typeface="Twentieth Century"/>
              </a:endParaRPr>
            </a:p>
          </p:txBody>
        </p:sp>
      </p:grpSp>
      <p:pic>
        <p:nvPicPr>
          <p:cNvPr id="318" name="Google Shape;318;p5"/>
          <p:cNvPicPr preferRelativeResize="0"/>
          <p:nvPr/>
        </p:nvPicPr>
        <p:blipFill>
          <a:blip r:embed="rId3">
            <a:alphaModFix/>
          </a:blip>
          <a:stretch>
            <a:fillRect/>
          </a:stretch>
        </p:blipFill>
        <p:spPr>
          <a:xfrm>
            <a:off x="455875" y="1049775"/>
            <a:ext cx="3343774" cy="5627777"/>
          </a:xfrm>
          <a:prstGeom prst="rect">
            <a:avLst/>
          </a:prstGeom>
          <a:noFill/>
          <a:ln>
            <a:noFill/>
          </a:ln>
        </p:spPr>
      </p:pic>
      <p:sp>
        <p:nvSpPr>
          <p:cNvPr id="319" name="Google Shape;319;p5"/>
          <p:cNvSpPr txBox="1"/>
          <p:nvPr>
            <p:ph idx="12" type="sldNum"/>
          </p:nvPr>
        </p:nvSpPr>
        <p:spPr>
          <a:xfrm>
            <a:off x="10514011" y="5883275"/>
            <a:ext cx="764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grpSp>
        <p:nvGrpSpPr>
          <p:cNvPr id="324" name="Google Shape;324;p6"/>
          <p:cNvGrpSpPr/>
          <p:nvPr/>
        </p:nvGrpSpPr>
        <p:grpSpPr>
          <a:xfrm>
            <a:off x="554975" y="195524"/>
            <a:ext cx="10585938" cy="1143010"/>
            <a:chOff x="-232203" y="0"/>
            <a:chExt cx="10585938" cy="1517539"/>
          </a:xfrm>
        </p:grpSpPr>
        <p:cxnSp>
          <p:nvCxnSpPr>
            <p:cNvPr id="325" name="Google Shape;325;p6"/>
            <p:cNvCxnSpPr/>
            <p:nvPr/>
          </p:nvCxnSpPr>
          <p:spPr>
            <a:xfrm>
              <a:off x="0" y="0"/>
              <a:ext cx="10353675" cy="0"/>
            </a:xfrm>
            <a:prstGeom prst="straightConnector1">
              <a:avLst/>
            </a:prstGeom>
            <a:solidFill>
              <a:srgbClr val="2CA3EE"/>
            </a:solidFill>
            <a:ln cap="flat" cmpd="sng" w="15875">
              <a:solidFill>
                <a:srgbClr val="2CA3EE"/>
              </a:solidFill>
              <a:prstDash val="solid"/>
              <a:round/>
              <a:headEnd len="sm" w="sm" type="none"/>
              <a:tailEnd len="sm" w="sm" type="none"/>
            </a:ln>
          </p:spPr>
        </p:cxnSp>
        <p:sp>
          <p:nvSpPr>
            <p:cNvPr id="326" name="Google Shape;326;p6"/>
            <p:cNvSpPr/>
            <p:nvPr/>
          </p:nvSpPr>
          <p:spPr>
            <a:xfrm>
              <a:off x="0" y="0"/>
              <a:ext cx="2070735" cy="15175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6"/>
            <p:cNvSpPr txBox="1"/>
            <p:nvPr/>
          </p:nvSpPr>
          <p:spPr>
            <a:xfrm>
              <a:off x="-232203" y="7"/>
              <a:ext cx="2303100" cy="1517400"/>
            </a:xfrm>
            <a:prstGeom prst="rect">
              <a:avLst/>
            </a:prstGeom>
            <a:noFill/>
            <a:ln>
              <a:noFill/>
            </a:ln>
          </p:spPr>
          <p:txBody>
            <a:bodyPr anchorCtr="0" anchor="t" bIns="137150" lIns="137150" spcFirstLastPara="1" rIns="137150" wrap="square" tIns="137150">
              <a:noAutofit/>
            </a:bodyPr>
            <a:lstStyle/>
            <a:p>
              <a:pPr indent="0" lvl="0" marL="0" marR="0" rtl="0" algn="l">
                <a:lnSpc>
                  <a:spcPct val="90000"/>
                </a:lnSpc>
                <a:spcBef>
                  <a:spcPts val="0"/>
                </a:spcBef>
                <a:spcAft>
                  <a:spcPts val="0"/>
                </a:spcAft>
                <a:buClr>
                  <a:schemeClr val="dk1"/>
                </a:buClr>
                <a:buSzPts val="3600"/>
                <a:buFont typeface="Twentieth Century"/>
                <a:buNone/>
              </a:pPr>
              <a:r>
                <a:rPr lang="en-CA" sz="3600">
                  <a:solidFill>
                    <a:schemeClr val="dk1"/>
                  </a:solidFill>
                  <a:latin typeface="Twentieth Century"/>
                  <a:ea typeface="Twentieth Century"/>
                  <a:cs typeface="Twentieth Century"/>
                  <a:sym typeface="Twentieth Century"/>
                </a:rPr>
                <a:t>As a User </a:t>
              </a:r>
              <a:r>
                <a:rPr lang="en-CA" sz="4400">
                  <a:solidFill>
                    <a:schemeClr val="dk1"/>
                  </a:solidFill>
                  <a:latin typeface="Twentieth Century"/>
                  <a:ea typeface="Twentieth Century"/>
                  <a:cs typeface="Twentieth Century"/>
                  <a:sym typeface="Twentieth Century"/>
                </a:rPr>
                <a:t>: </a:t>
              </a:r>
              <a:endParaRPr/>
            </a:p>
          </p:txBody>
        </p:sp>
        <p:sp>
          <p:nvSpPr>
            <p:cNvPr id="328" name="Google Shape;328;p6"/>
            <p:cNvSpPr/>
            <p:nvPr/>
          </p:nvSpPr>
          <p:spPr>
            <a:xfrm>
              <a:off x="2226040" y="75876"/>
              <a:ext cx="8127634" cy="48990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6"/>
            <p:cNvSpPr txBox="1"/>
            <p:nvPr/>
          </p:nvSpPr>
          <p:spPr>
            <a:xfrm>
              <a:off x="2226040" y="75876"/>
              <a:ext cx="8127634" cy="489907"/>
            </a:xfrm>
            <a:prstGeom prst="rect">
              <a:avLst/>
            </a:prstGeom>
            <a:noFill/>
            <a:ln>
              <a:noFill/>
            </a:ln>
          </p:spPr>
          <p:txBody>
            <a:bodyPr anchorCtr="0" anchor="t" bIns="76200" lIns="76200" spcFirstLastPara="1" rIns="76200" wrap="square" tIns="76200">
              <a:noAutofit/>
            </a:bodyPr>
            <a:lstStyle/>
            <a:p>
              <a:pPr indent="0" lvl="0" marL="0" marR="0" rtl="0" algn="l">
                <a:lnSpc>
                  <a:spcPct val="90000"/>
                </a:lnSpc>
                <a:spcBef>
                  <a:spcPts val="0"/>
                </a:spcBef>
                <a:spcAft>
                  <a:spcPts val="0"/>
                </a:spcAft>
                <a:buClr>
                  <a:schemeClr val="dk1"/>
                </a:buClr>
                <a:buSzPts val="2000"/>
                <a:buFont typeface="Twentieth Century"/>
                <a:buNone/>
              </a:pPr>
              <a:r>
                <a:rPr lang="en-CA" sz="2000">
                  <a:solidFill>
                    <a:schemeClr val="dk1"/>
                  </a:solidFill>
                  <a:latin typeface="Twentieth Century"/>
                  <a:ea typeface="Twentieth Century"/>
                  <a:cs typeface="Twentieth Century"/>
                  <a:sym typeface="Twentieth Century"/>
                </a:rPr>
                <a:t>I </a:t>
              </a:r>
              <a:r>
                <a:rPr lang="en-CA" sz="2300">
                  <a:solidFill>
                    <a:schemeClr val="dk1"/>
                  </a:solidFill>
                  <a:latin typeface="Twentieth Century"/>
                  <a:ea typeface="Twentieth Century"/>
                  <a:cs typeface="Twentieth Century"/>
                  <a:sym typeface="Twentieth Century"/>
                </a:rPr>
                <a:t>want</a:t>
              </a:r>
              <a:r>
                <a:rPr lang="en-CA" sz="2000">
                  <a:solidFill>
                    <a:schemeClr val="dk1"/>
                  </a:solidFill>
                  <a:latin typeface="Twentieth Century"/>
                  <a:ea typeface="Twentieth Century"/>
                  <a:cs typeface="Twentieth Century"/>
                  <a:sym typeface="Twentieth Century"/>
                </a:rPr>
                <a:t> to view all the Food in Category so that I can see food items.</a:t>
              </a:r>
              <a:endParaRPr/>
            </a:p>
          </p:txBody>
        </p:sp>
        <p:cxnSp>
          <p:nvCxnSpPr>
            <p:cNvPr id="330" name="Google Shape;330;p6"/>
            <p:cNvCxnSpPr/>
            <p:nvPr/>
          </p:nvCxnSpPr>
          <p:spPr>
            <a:xfrm>
              <a:off x="2070735" y="758694"/>
              <a:ext cx="8283000" cy="0"/>
            </a:xfrm>
            <a:prstGeom prst="straightConnector1">
              <a:avLst/>
            </a:prstGeom>
            <a:solidFill>
              <a:srgbClr val="2CA3EE"/>
            </a:solidFill>
            <a:ln cap="flat" cmpd="sng" w="15875">
              <a:solidFill>
                <a:srgbClr val="BBD6F6"/>
              </a:solidFill>
              <a:prstDash val="solid"/>
              <a:round/>
              <a:headEnd len="sm" w="sm" type="none"/>
              <a:tailEnd len="sm" w="sm" type="none"/>
            </a:ln>
          </p:spPr>
        </p:cxnSp>
      </p:grpSp>
      <p:grpSp>
        <p:nvGrpSpPr>
          <p:cNvPr id="331" name="Google Shape;331;p6"/>
          <p:cNvGrpSpPr/>
          <p:nvPr/>
        </p:nvGrpSpPr>
        <p:grpSpPr>
          <a:xfrm>
            <a:off x="6948312" y="932450"/>
            <a:ext cx="5007998" cy="3038096"/>
            <a:chOff x="-123767" y="0"/>
            <a:chExt cx="8251767" cy="2933941"/>
          </a:xfrm>
        </p:grpSpPr>
        <p:cxnSp>
          <p:nvCxnSpPr>
            <p:cNvPr id="332" name="Google Shape;332;p6"/>
            <p:cNvCxnSpPr/>
            <p:nvPr/>
          </p:nvCxnSpPr>
          <p:spPr>
            <a:xfrm>
              <a:off x="0" y="2724740"/>
              <a:ext cx="8128000" cy="0"/>
            </a:xfrm>
            <a:prstGeom prst="straightConnector1">
              <a:avLst/>
            </a:prstGeom>
            <a:noFill/>
            <a:ln cap="flat" cmpd="sng" w="15875">
              <a:solidFill>
                <a:srgbClr val="2281BC"/>
              </a:solidFill>
              <a:prstDash val="solid"/>
              <a:round/>
              <a:headEnd len="sm" w="sm" type="none"/>
              <a:tailEnd len="sm" w="sm" type="none"/>
            </a:ln>
          </p:spPr>
        </p:cxnSp>
        <p:cxnSp>
          <p:nvCxnSpPr>
            <p:cNvPr id="333" name="Google Shape;333;p6"/>
            <p:cNvCxnSpPr/>
            <p:nvPr/>
          </p:nvCxnSpPr>
          <p:spPr>
            <a:xfrm>
              <a:off x="0" y="1797425"/>
              <a:ext cx="8128000" cy="0"/>
            </a:xfrm>
            <a:prstGeom prst="straightConnector1">
              <a:avLst/>
            </a:prstGeom>
            <a:noFill/>
            <a:ln cap="flat" cmpd="sng" w="15875">
              <a:solidFill>
                <a:srgbClr val="2281BC"/>
              </a:solidFill>
              <a:prstDash val="solid"/>
              <a:round/>
              <a:headEnd len="sm" w="sm" type="none"/>
              <a:tailEnd len="sm" w="sm" type="none"/>
            </a:ln>
          </p:spPr>
        </p:cxnSp>
        <p:cxnSp>
          <p:nvCxnSpPr>
            <p:cNvPr id="334" name="Google Shape;334;p6"/>
            <p:cNvCxnSpPr/>
            <p:nvPr/>
          </p:nvCxnSpPr>
          <p:spPr>
            <a:xfrm>
              <a:off x="0" y="815557"/>
              <a:ext cx="8128000" cy="0"/>
            </a:xfrm>
            <a:prstGeom prst="straightConnector1">
              <a:avLst/>
            </a:prstGeom>
            <a:noFill/>
            <a:ln cap="flat" cmpd="sng" w="15875">
              <a:solidFill>
                <a:srgbClr val="2281BC"/>
              </a:solidFill>
              <a:prstDash val="solid"/>
              <a:round/>
              <a:headEnd len="sm" w="sm" type="none"/>
              <a:tailEnd len="sm" w="sm" type="none"/>
            </a:ln>
          </p:spPr>
        </p:cxnSp>
        <p:sp>
          <p:nvSpPr>
            <p:cNvPr id="335" name="Google Shape;335;p6"/>
            <p:cNvSpPr/>
            <p:nvPr/>
          </p:nvSpPr>
          <p:spPr>
            <a:xfrm>
              <a:off x="2113279" y="14"/>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6"/>
            <p:cNvSpPr txBox="1"/>
            <p:nvPr/>
          </p:nvSpPr>
          <p:spPr>
            <a:xfrm>
              <a:off x="2113279" y="14"/>
              <a:ext cx="6014700" cy="815400"/>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am logged into application</a:t>
              </a:r>
              <a:endParaRPr/>
            </a:p>
          </p:txBody>
        </p:sp>
        <p:sp>
          <p:nvSpPr>
            <p:cNvPr id="337" name="Google Shape;337;p6"/>
            <p:cNvSpPr/>
            <p:nvPr/>
          </p:nvSpPr>
          <p:spPr>
            <a:xfrm>
              <a:off x="7945" y="0"/>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6"/>
            <p:cNvSpPr txBox="1"/>
            <p:nvPr/>
          </p:nvSpPr>
          <p:spPr>
            <a:xfrm>
              <a:off x="39814" y="94382"/>
              <a:ext cx="2033700" cy="775800"/>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Given</a:t>
              </a:r>
              <a:endParaRPr/>
            </a:p>
          </p:txBody>
        </p:sp>
        <p:sp>
          <p:nvSpPr>
            <p:cNvPr id="339" name="Google Shape;339;p6"/>
            <p:cNvSpPr/>
            <p:nvPr/>
          </p:nvSpPr>
          <p:spPr>
            <a:xfrm flipH="1" rot="10800000">
              <a:off x="0" y="815557"/>
              <a:ext cx="8128000" cy="12554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6"/>
            <p:cNvSpPr txBox="1"/>
            <p:nvPr/>
          </p:nvSpPr>
          <p:spPr>
            <a:xfrm rot="10800000">
              <a:off x="0" y="815557"/>
              <a:ext cx="8128000" cy="125547"/>
            </a:xfrm>
            <a:prstGeom prst="rect">
              <a:avLst/>
            </a:prstGeom>
            <a:noFill/>
            <a:ln>
              <a:noFill/>
            </a:ln>
          </p:spPr>
          <p:txBody>
            <a:bodyPr anchorCtr="0" anchor="t" bIns="17125" lIns="17125" spcFirstLastPara="1" rIns="17125" wrap="square" tIns="17125">
              <a:noAutofit/>
            </a:bodyPr>
            <a:lstStyle/>
            <a:p>
              <a:pPr indent="-12700" lvl="1" marL="57150" marR="0" rtl="0" algn="l">
                <a:lnSpc>
                  <a:spcPct val="90000"/>
                </a:lnSpc>
                <a:spcBef>
                  <a:spcPts val="0"/>
                </a:spcBef>
                <a:spcAft>
                  <a:spcPts val="0"/>
                </a:spcAft>
                <a:buClr>
                  <a:schemeClr val="dk1"/>
                </a:buClr>
                <a:buSzPts val="700"/>
                <a:buFont typeface="Twentieth Century"/>
                <a:buNone/>
              </a:pPr>
              <a:r>
                <a:t/>
              </a:r>
              <a:endParaRPr b="0" i="0" sz="700" u="none" cap="none" strike="noStrike">
                <a:solidFill>
                  <a:schemeClr val="dk1"/>
                </a:solidFill>
                <a:latin typeface="Twentieth Century"/>
                <a:ea typeface="Twentieth Century"/>
                <a:cs typeface="Twentieth Century"/>
                <a:sym typeface="Twentieth Century"/>
              </a:endParaRPr>
            </a:p>
          </p:txBody>
        </p:sp>
        <p:sp>
          <p:nvSpPr>
            <p:cNvPr id="341" name="Google Shape;341;p6"/>
            <p:cNvSpPr/>
            <p:nvPr/>
          </p:nvSpPr>
          <p:spPr>
            <a:xfrm>
              <a:off x="2113279" y="981881"/>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6"/>
            <p:cNvSpPr txBox="1"/>
            <p:nvPr/>
          </p:nvSpPr>
          <p:spPr>
            <a:xfrm>
              <a:off x="2113279" y="981881"/>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click on any of the food category</a:t>
              </a:r>
              <a:endParaRPr/>
            </a:p>
          </p:txBody>
        </p:sp>
        <p:sp>
          <p:nvSpPr>
            <p:cNvPr id="343" name="Google Shape;343;p6"/>
            <p:cNvSpPr/>
            <p:nvPr/>
          </p:nvSpPr>
          <p:spPr>
            <a:xfrm>
              <a:off x="0" y="981881"/>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6"/>
            <p:cNvSpPr txBox="1"/>
            <p:nvPr/>
          </p:nvSpPr>
          <p:spPr>
            <a:xfrm>
              <a:off x="39819" y="1021700"/>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When</a:t>
              </a:r>
              <a:endParaRPr/>
            </a:p>
          </p:txBody>
        </p:sp>
        <p:sp>
          <p:nvSpPr>
            <p:cNvPr id="345" name="Google Shape;345;p6"/>
            <p:cNvSpPr/>
            <p:nvPr/>
          </p:nvSpPr>
          <p:spPr>
            <a:xfrm flipH="1" rot="10800000">
              <a:off x="0" y="1797425"/>
              <a:ext cx="8128000" cy="7099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6"/>
            <p:cNvSpPr txBox="1"/>
            <p:nvPr/>
          </p:nvSpPr>
          <p:spPr>
            <a:xfrm rot="10800000">
              <a:off x="0" y="1797425"/>
              <a:ext cx="8128000" cy="70995"/>
            </a:xfrm>
            <a:prstGeom prst="rect">
              <a:avLst/>
            </a:prstGeom>
            <a:noFill/>
            <a:ln>
              <a:noFill/>
            </a:ln>
          </p:spPr>
          <p:txBody>
            <a:bodyPr anchorCtr="0" anchor="t" bIns="9525" lIns="9525" spcFirstLastPara="1" rIns="9525" wrap="square" tIns="9525">
              <a:noAutofit/>
            </a:bodyPr>
            <a:lstStyle/>
            <a:p>
              <a:pPr indent="-31750" lvl="1" marL="57150" marR="0" rtl="0" algn="l">
                <a:lnSpc>
                  <a:spcPct val="90000"/>
                </a:lnSpc>
                <a:spcBef>
                  <a:spcPts val="0"/>
                </a:spcBef>
                <a:spcAft>
                  <a:spcPts val="0"/>
                </a:spcAft>
                <a:buClr>
                  <a:schemeClr val="dk1"/>
                </a:buClr>
                <a:buSzPts val="400"/>
                <a:buFont typeface="Twentieth Century"/>
                <a:buNone/>
              </a:pPr>
              <a:r>
                <a:t/>
              </a:r>
              <a:endParaRPr b="0" i="0" sz="400" u="none" cap="none" strike="noStrike">
                <a:solidFill>
                  <a:schemeClr val="dk1"/>
                </a:solidFill>
                <a:latin typeface="Twentieth Century"/>
                <a:ea typeface="Twentieth Century"/>
                <a:cs typeface="Twentieth Century"/>
                <a:sym typeface="Twentieth Century"/>
              </a:endParaRPr>
            </a:p>
          </p:txBody>
        </p:sp>
        <p:sp>
          <p:nvSpPr>
            <p:cNvPr id="347" name="Google Shape;347;p6"/>
            <p:cNvSpPr/>
            <p:nvPr/>
          </p:nvSpPr>
          <p:spPr>
            <a:xfrm>
              <a:off x="2113279" y="1909197"/>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6"/>
            <p:cNvSpPr txBox="1"/>
            <p:nvPr/>
          </p:nvSpPr>
          <p:spPr>
            <a:xfrm>
              <a:off x="2113279" y="1909197"/>
              <a:ext cx="6014700" cy="815400"/>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can see all food items related to category</a:t>
              </a:r>
              <a:endParaRPr/>
            </a:p>
          </p:txBody>
        </p:sp>
        <p:sp>
          <p:nvSpPr>
            <p:cNvPr id="349" name="Google Shape;349;p6"/>
            <p:cNvSpPr/>
            <p:nvPr/>
          </p:nvSpPr>
          <p:spPr>
            <a:xfrm>
              <a:off x="0" y="1909197"/>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6"/>
            <p:cNvSpPr txBox="1"/>
            <p:nvPr/>
          </p:nvSpPr>
          <p:spPr>
            <a:xfrm>
              <a:off x="39819" y="1949016"/>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Then</a:t>
              </a:r>
              <a:endParaRPr/>
            </a:p>
          </p:txBody>
        </p:sp>
        <p:sp>
          <p:nvSpPr>
            <p:cNvPr id="351" name="Google Shape;351;p6"/>
            <p:cNvSpPr/>
            <p:nvPr/>
          </p:nvSpPr>
          <p:spPr>
            <a:xfrm flipH="1" rot="10800000">
              <a:off x="0" y="2724740"/>
              <a:ext cx="8128000" cy="209201"/>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6"/>
            <p:cNvSpPr txBox="1"/>
            <p:nvPr/>
          </p:nvSpPr>
          <p:spPr>
            <a:xfrm rot="10800000">
              <a:off x="-123767" y="2724817"/>
              <a:ext cx="8127900" cy="209100"/>
            </a:xfrm>
            <a:prstGeom prst="rect">
              <a:avLst/>
            </a:prstGeom>
            <a:noFill/>
            <a:ln>
              <a:noFill/>
            </a:ln>
          </p:spPr>
          <p:txBody>
            <a:bodyPr anchorCtr="0" anchor="t" bIns="28575" lIns="28575" spcFirstLastPara="1" rIns="28575" wrap="square" tIns="28575">
              <a:noAutofit/>
            </a:bodyPr>
            <a:lstStyle/>
            <a:p>
              <a:pPr indent="-38100" lvl="1" marL="114300" marR="0" rtl="0" algn="l">
                <a:lnSpc>
                  <a:spcPct val="90000"/>
                </a:lnSpc>
                <a:spcBef>
                  <a:spcPts val="0"/>
                </a:spcBef>
                <a:spcAft>
                  <a:spcPts val="0"/>
                </a:spcAft>
                <a:buClr>
                  <a:schemeClr val="dk1"/>
                </a:buClr>
                <a:buSzPts val="1200"/>
                <a:buFont typeface="Twentieth Century"/>
                <a:buNone/>
              </a:pPr>
              <a:r>
                <a:t/>
              </a:r>
              <a:endParaRPr b="0" i="0" sz="1200" u="none" cap="none" strike="noStrike">
                <a:solidFill>
                  <a:schemeClr val="dk1"/>
                </a:solidFill>
                <a:latin typeface="Twentieth Century"/>
                <a:ea typeface="Twentieth Century"/>
                <a:cs typeface="Twentieth Century"/>
                <a:sym typeface="Twentieth Century"/>
              </a:endParaRPr>
            </a:p>
          </p:txBody>
        </p:sp>
      </p:grpSp>
      <p:pic>
        <p:nvPicPr>
          <p:cNvPr id="353" name="Google Shape;353;p6"/>
          <p:cNvPicPr preferRelativeResize="0"/>
          <p:nvPr/>
        </p:nvPicPr>
        <p:blipFill>
          <a:blip r:embed="rId3">
            <a:alphaModFix/>
          </a:blip>
          <a:stretch>
            <a:fillRect/>
          </a:stretch>
        </p:blipFill>
        <p:spPr>
          <a:xfrm>
            <a:off x="105300" y="1263325"/>
            <a:ext cx="2714224" cy="5323975"/>
          </a:xfrm>
          <a:prstGeom prst="rect">
            <a:avLst/>
          </a:prstGeom>
          <a:noFill/>
          <a:ln>
            <a:noFill/>
          </a:ln>
        </p:spPr>
      </p:pic>
      <p:pic>
        <p:nvPicPr>
          <p:cNvPr id="354" name="Google Shape;354;p6"/>
          <p:cNvPicPr preferRelativeResize="0"/>
          <p:nvPr/>
        </p:nvPicPr>
        <p:blipFill>
          <a:blip r:embed="rId4">
            <a:alphaModFix/>
          </a:blip>
          <a:stretch>
            <a:fillRect/>
          </a:stretch>
        </p:blipFill>
        <p:spPr>
          <a:xfrm>
            <a:off x="2947750" y="1263325"/>
            <a:ext cx="3073050" cy="5323975"/>
          </a:xfrm>
          <a:prstGeom prst="rect">
            <a:avLst/>
          </a:prstGeom>
          <a:noFill/>
          <a:ln>
            <a:noFill/>
          </a:ln>
        </p:spPr>
      </p:pic>
      <p:sp>
        <p:nvSpPr>
          <p:cNvPr id="355" name="Google Shape;355;p6"/>
          <p:cNvSpPr/>
          <p:nvPr/>
        </p:nvSpPr>
        <p:spPr>
          <a:xfrm rot="-967640">
            <a:off x="2105497" y="5594757"/>
            <a:ext cx="1609228" cy="586189"/>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FFFF00"/>
              </a:highlight>
            </a:endParaRPr>
          </a:p>
        </p:txBody>
      </p:sp>
      <p:sp>
        <p:nvSpPr>
          <p:cNvPr id="356" name="Google Shape;356;p6"/>
          <p:cNvSpPr txBox="1"/>
          <p:nvPr>
            <p:ph idx="12" type="sldNum"/>
          </p:nvPr>
        </p:nvSpPr>
        <p:spPr>
          <a:xfrm>
            <a:off x="10514011" y="5883275"/>
            <a:ext cx="764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grpSp>
        <p:nvGrpSpPr>
          <p:cNvPr id="361" name="Google Shape;361;p7"/>
          <p:cNvGrpSpPr/>
          <p:nvPr/>
        </p:nvGrpSpPr>
        <p:grpSpPr>
          <a:xfrm>
            <a:off x="574801" y="820143"/>
            <a:ext cx="10566053" cy="1517539"/>
            <a:chOff x="-212378" y="0"/>
            <a:chExt cx="10566053" cy="1517539"/>
          </a:xfrm>
        </p:grpSpPr>
        <p:cxnSp>
          <p:nvCxnSpPr>
            <p:cNvPr id="362" name="Google Shape;362;p7"/>
            <p:cNvCxnSpPr/>
            <p:nvPr/>
          </p:nvCxnSpPr>
          <p:spPr>
            <a:xfrm>
              <a:off x="0" y="0"/>
              <a:ext cx="10353675" cy="0"/>
            </a:xfrm>
            <a:prstGeom prst="straightConnector1">
              <a:avLst/>
            </a:prstGeom>
            <a:solidFill>
              <a:srgbClr val="2CA3EE"/>
            </a:solidFill>
            <a:ln cap="flat" cmpd="sng" w="15875">
              <a:solidFill>
                <a:srgbClr val="2CA3EE"/>
              </a:solidFill>
              <a:prstDash val="solid"/>
              <a:round/>
              <a:headEnd len="sm" w="sm" type="none"/>
              <a:tailEnd len="sm" w="sm" type="none"/>
            </a:ln>
          </p:spPr>
        </p:cxnSp>
        <p:sp>
          <p:nvSpPr>
            <p:cNvPr id="363" name="Google Shape;363;p7"/>
            <p:cNvSpPr/>
            <p:nvPr/>
          </p:nvSpPr>
          <p:spPr>
            <a:xfrm>
              <a:off x="0" y="0"/>
              <a:ext cx="2070735" cy="15175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7"/>
            <p:cNvSpPr txBox="1"/>
            <p:nvPr/>
          </p:nvSpPr>
          <p:spPr>
            <a:xfrm>
              <a:off x="-212378" y="7"/>
              <a:ext cx="2283000" cy="1517400"/>
            </a:xfrm>
            <a:prstGeom prst="rect">
              <a:avLst/>
            </a:prstGeom>
            <a:noFill/>
            <a:ln>
              <a:noFill/>
            </a:ln>
          </p:spPr>
          <p:txBody>
            <a:bodyPr anchorCtr="0" anchor="t" bIns="137150" lIns="137150" spcFirstLastPara="1" rIns="137150" wrap="square" tIns="137150">
              <a:noAutofit/>
            </a:bodyPr>
            <a:lstStyle/>
            <a:p>
              <a:pPr indent="0" lvl="0" marL="0" marR="0" rtl="0" algn="l">
                <a:lnSpc>
                  <a:spcPct val="90000"/>
                </a:lnSpc>
                <a:spcBef>
                  <a:spcPts val="0"/>
                </a:spcBef>
                <a:spcAft>
                  <a:spcPts val="0"/>
                </a:spcAft>
                <a:buClr>
                  <a:schemeClr val="dk1"/>
                </a:buClr>
                <a:buSzPts val="3600"/>
                <a:buFont typeface="Twentieth Century"/>
                <a:buNone/>
              </a:pPr>
              <a:r>
                <a:rPr lang="en-CA" sz="3600">
                  <a:solidFill>
                    <a:schemeClr val="dk1"/>
                  </a:solidFill>
                  <a:latin typeface="Twentieth Century"/>
                  <a:ea typeface="Twentieth Century"/>
                  <a:cs typeface="Twentieth Century"/>
                  <a:sym typeface="Twentieth Century"/>
                </a:rPr>
                <a:t>As a User </a:t>
              </a:r>
              <a:r>
                <a:rPr lang="en-CA" sz="4400">
                  <a:solidFill>
                    <a:schemeClr val="dk1"/>
                  </a:solidFill>
                  <a:latin typeface="Twentieth Century"/>
                  <a:ea typeface="Twentieth Century"/>
                  <a:cs typeface="Twentieth Century"/>
                  <a:sym typeface="Twentieth Century"/>
                </a:rPr>
                <a:t>: </a:t>
              </a:r>
              <a:endParaRPr/>
            </a:p>
          </p:txBody>
        </p:sp>
        <p:sp>
          <p:nvSpPr>
            <p:cNvPr id="365" name="Google Shape;365;p7"/>
            <p:cNvSpPr/>
            <p:nvPr/>
          </p:nvSpPr>
          <p:spPr>
            <a:xfrm>
              <a:off x="2226040" y="75876"/>
              <a:ext cx="8127634" cy="48990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7"/>
            <p:cNvSpPr txBox="1"/>
            <p:nvPr/>
          </p:nvSpPr>
          <p:spPr>
            <a:xfrm>
              <a:off x="2226040" y="75876"/>
              <a:ext cx="8127634" cy="489907"/>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Clr>
                  <a:schemeClr val="dk1"/>
                </a:buClr>
                <a:buSzPts val="2400"/>
                <a:buFont typeface="Twentieth Century"/>
                <a:buNone/>
              </a:pPr>
              <a:r>
                <a:rPr lang="en-CA" sz="2400">
                  <a:solidFill>
                    <a:schemeClr val="dk1"/>
                  </a:solidFill>
                  <a:latin typeface="Twentieth Century"/>
                  <a:ea typeface="Twentieth Century"/>
                  <a:cs typeface="Twentieth Century"/>
                  <a:sym typeface="Twentieth Century"/>
                </a:rPr>
                <a:t>I want to add the food items to the cart</a:t>
              </a:r>
              <a:endParaRPr/>
            </a:p>
          </p:txBody>
        </p:sp>
        <p:cxnSp>
          <p:nvCxnSpPr>
            <p:cNvPr id="367" name="Google Shape;367;p7"/>
            <p:cNvCxnSpPr/>
            <p:nvPr/>
          </p:nvCxnSpPr>
          <p:spPr>
            <a:xfrm>
              <a:off x="2070735" y="565784"/>
              <a:ext cx="8282940" cy="0"/>
            </a:xfrm>
            <a:prstGeom prst="straightConnector1">
              <a:avLst/>
            </a:prstGeom>
            <a:solidFill>
              <a:srgbClr val="2CA3EE"/>
            </a:solidFill>
            <a:ln cap="flat" cmpd="sng" w="15875">
              <a:solidFill>
                <a:srgbClr val="BBD6F6"/>
              </a:solidFill>
              <a:prstDash val="solid"/>
              <a:round/>
              <a:headEnd len="sm" w="sm" type="none"/>
              <a:tailEnd len="sm" w="sm" type="none"/>
            </a:ln>
          </p:spPr>
        </p:cxnSp>
      </p:grpSp>
      <p:grpSp>
        <p:nvGrpSpPr>
          <p:cNvPr id="368" name="Google Shape;368;p7"/>
          <p:cNvGrpSpPr/>
          <p:nvPr/>
        </p:nvGrpSpPr>
        <p:grpSpPr>
          <a:xfrm>
            <a:off x="2855401" y="1725432"/>
            <a:ext cx="8128001" cy="2933941"/>
            <a:chOff x="0" y="0"/>
            <a:chExt cx="8128001" cy="2933941"/>
          </a:xfrm>
        </p:grpSpPr>
        <p:cxnSp>
          <p:nvCxnSpPr>
            <p:cNvPr id="369" name="Google Shape;369;p7"/>
            <p:cNvCxnSpPr/>
            <p:nvPr/>
          </p:nvCxnSpPr>
          <p:spPr>
            <a:xfrm>
              <a:off x="0" y="2724740"/>
              <a:ext cx="8128000" cy="0"/>
            </a:xfrm>
            <a:prstGeom prst="straightConnector1">
              <a:avLst/>
            </a:prstGeom>
            <a:noFill/>
            <a:ln cap="flat" cmpd="sng" w="15875">
              <a:solidFill>
                <a:srgbClr val="2281BC"/>
              </a:solidFill>
              <a:prstDash val="solid"/>
              <a:round/>
              <a:headEnd len="sm" w="sm" type="none"/>
              <a:tailEnd len="sm" w="sm" type="none"/>
            </a:ln>
          </p:spPr>
        </p:cxnSp>
        <p:cxnSp>
          <p:nvCxnSpPr>
            <p:cNvPr id="370" name="Google Shape;370;p7"/>
            <p:cNvCxnSpPr/>
            <p:nvPr/>
          </p:nvCxnSpPr>
          <p:spPr>
            <a:xfrm>
              <a:off x="0" y="1797425"/>
              <a:ext cx="8128000" cy="0"/>
            </a:xfrm>
            <a:prstGeom prst="straightConnector1">
              <a:avLst/>
            </a:prstGeom>
            <a:noFill/>
            <a:ln cap="flat" cmpd="sng" w="15875">
              <a:solidFill>
                <a:srgbClr val="2281BC"/>
              </a:solidFill>
              <a:prstDash val="solid"/>
              <a:round/>
              <a:headEnd len="sm" w="sm" type="none"/>
              <a:tailEnd len="sm" w="sm" type="none"/>
            </a:ln>
          </p:spPr>
        </p:cxnSp>
        <p:cxnSp>
          <p:nvCxnSpPr>
            <p:cNvPr id="371" name="Google Shape;371;p7"/>
            <p:cNvCxnSpPr/>
            <p:nvPr/>
          </p:nvCxnSpPr>
          <p:spPr>
            <a:xfrm>
              <a:off x="0" y="815557"/>
              <a:ext cx="8128000" cy="0"/>
            </a:xfrm>
            <a:prstGeom prst="straightConnector1">
              <a:avLst/>
            </a:prstGeom>
            <a:noFill/>
            <a:ln cap="flat" cmpd="sng" w="15875">
              <a:solidFill>
                <a:srgbClr val="2281BC"/>
              </a:solidFill>
              <a:prstDash val="solid"/>
              <a:round/>
              <a:headEnd len="sm" w="sm" type="none"/>
              <a:tailEnd len="sm" w="sm" type="none"/>
            </a:ln>
          </p:spPr>
        </p:cxnSp>
        <p:sp>
          <p:nvSpPr>
            <p:cNvPr id="372" name="Google Shape;372;p7"/>
            <p:cNvSpPr/>
            <p:nvPr/>
          </p:nvSpPr>
          <p:spPr>
            <a:xfrm>
              <a:off x="2113279" y="14"/>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7"/>
            <p:cNvSpPr txBox="1"/>
            <p:nvPr/>
          </p:nvSpPr>
          <p:spPr>
            <a:xfrm>
              <a:off x="2113279" y="14"/>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am on view food page</a:t>
              </a:r>
              <a:endParaRPr/>
            </a:p>
          </p:txBody>
        </p:sp>
        <p:sp>
          <p:nvSpPr>
            <p:cNvPr id="374" name="Google Shape;374;p7"/>
            <p:cNvSpPr/>
            <p:nvPr/>
          </p:nvSpPr>
          <p:spPr>
            <a:xfrm>
              <a:off x="7945" y="0"/>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7"/>
            <p:cNvSpPr txBox="1"/>
            <p:nvPr/>
          </p:nvSpPr>
          <p:spPr>
            <a:xfrm>
              <a:off x="47764" y="39819"/>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Given</a:t>
              </a:r>
              <a:endParaRPr/>
            </a:p>
          </p:txBody>
        </p:sp>
        <p:sp>
          <p:nvSpPr>
            <p:cNvPr id="376" name="Google Shape;376;p7"/>
            <p:cNvSpPr/>
            <p:nvPr/>
          </p:nvSpPr>
          <p:spPr>
            <a:xfrm flipH="1" rot="10800000">
              <a:off x="0" y="815557"/>
              <a:ext cx="8128000" cy="12554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7"/>
            <p:cNvSpPr txBox="1"/>
            <p:nvPr/>
          </p:nvSpPr>
          <p:spPr>
            <a:xfrm rot="10800000">
              <a:off x="0" y="815557"/>
              <a:ext cx="8128000" cy="125547"/>
            </a:xfrm>
            <a:prstGeom prst="rect">
              <a:avLst/>
            </a:prstGeom>
            <a:noFill/>
            <a:ln>
              <a:noFill/>
            </a:ln>
          </p:spPr>
          <p:txBody>
            <a:bodyPr anchorCtr="0" anchor="t" bIns="17125" lIns="17125" spcFirstLastPara="1" rIns="17125" wrap="square" tIns="17125">
              <a:noAutofit/>
            </a:bodyPr>
            <a:lstStyle/>
            <a:p>
              <a:pPr indent="-12700" lvl="1" marL="57150" marR="0" rtl="0" algn="l">
                <a:lnSpc>
                  <a:spcPct val="90000"/>
                </a:lnSpc>
                <a:spcBef>
                  <a:spcPts val="0"/>
                </a:spcBef>
                <a:spcAft>
                  <a:spcPts val="0"/>
                </a:spcAft>
                <a:buClr>
                  <a:schemeClr val="dk1"/>
                </a:buClr>
                <a:buSzPts val="700"/>
                <a:buFont typeface="Twentieth Century"/>
                <a:buNone/>
              </a:pPr>
              <a:r>
                <a:t/>
              </a:r>
              <a:endParaRPr b="0" i="0" sz="700" u="none" cap="none" strike="noStrike">
                <a:solidFill>
                  <a:schemeClr val="dk1"/>
                </a:solidFill>
                <a:latin typeface="Twentieth Century"/>
                <a:ea typeface="Twentieth Century"/>
                <a:cs typeface="Twentieth Century"/>
                <a:sym typeface="Twentieth Century"/>
              </a:endParaRPr>
            </a:p>
          </p:txBody>
        </p:sp>
        <p:sp>
          <p:nvSpPr>
            <p:cNvPr id="378" name="Google Shape;378;p7"/>
            <p:cNvSpPr/>
            <p:nvPr/>
          </p:nvSpPr>
          <p:spPr>
            <a:xfrm>
              <a:off x="2113279" y="981881"/>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7"/>
            <p:cNvSpPr txBox="1"/>
            <p:nvPr/>
          </p:nvSpPr>
          <p:spPr>
            <a:xfrm>
              <a:off x="2113279" y="981881"/>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tap on to food items</a:t>
              </a:r>
              <a:endParaRPr/>
            </a:p>
          </p:txBody>
        </p:sp>
        <p:sp>
          <p:nvSpPr>
            <p:cNvPr id="380" name="Google Shape;380;p7"/>
            <p:cNvSpPr/>
            <p:nvPr/>
          </p:nvSpPr>
          <p:spPr>
            <a:xfrm>
              <a:off x="0" y="981881"/>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7"/>
            <p:cNvSpPr txBox="1"/>
            <p:nvPr/>
          </p:nvSpPr>
          <p:spPr>
            <a:xfrm>
              <a:off x="39819" y="1021700"/>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When</a:t>
              </a:r>
              <a:endParaRPr/>
            </a:p>
          </p:txBody>
        </p:sp>
        <p:sp>
          <p:nvSpPr>
            <p:cNvPr id="382" name="Google Shape;382;p7"/>
            <p:cNvSpPr/>
            <p:nvPr/>
          </p:nvSpPr>
          <p:spPr>
            <a:xfrm flipH="1" rot="10800000">
              <a:off x="0" y="1797425"/>
              <a:ext cx="8128000" cy="7099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7"/>
            <p:cNvSpPr txBox="1"/>
            <p:nvPr/>
          </p:nvSpPr>
          <p:spPr>
            <a:xfrm rot="10800000">
              <a:off x="0" y="1797425"/>
              <a:ext cx="8128000" cy="70995"/>
            </a:xfrm>
            <a:prstGeom prst="rect">
              <a:avLst/>
            </a:prstGeom>
            <a:noFill/>
            <a:ln>
              <a:noFill/>
            </a:ln>
          </p:spPr>
          <p:txBody>
            <a:bodyPr anchorCtr="0" anchor="t" bIns="9525" lIns="9525" spcFirstLastPara="1" rIns="9525" wrap="square" tIns="9525">
              <a:noAutofit/>
            </a:bodyPr>
            <a:lstStyle/>
            <a:p>
              <a:pPr indent="-31750" lvl="1" marL="57150" marR="0" rtl="0" algn="l">
                <a:lnSpc>
                  <a:spcPct val="90000"/>
                </a:lnSpc>
                <a:spcBef>
                  <a:spcPts val="0"/>
                </a:spcBef>
                <a:spcAft>
                  <a:spcPts val="0"/>
                </a:spcAft>
                <a:buClr>
                  <a:schemeClr val="dk1"/>
                </a:buClr>
                <a:buSzPts val="400"/>
                <a:buFont typeface="Twentieth Century"/>
                <a:buNone/>
              </a:pPr>
              <a:r>
                <a:t/>
              </a:r>
              <a:endParaRPr b="0" i="0" sz="400" u="none" cap="none" strike="noStrike">
                <a:solidFill>
                  <a:schemeClr val="dk1"/>
                </a:solidFill>
                <a:latin typeface="Twentieth Century"/>
                <a:ea typeface="Twentieth Century"/>
                <a:cs typeface="Twentieth Century"/>
                <a:sym typeface="Twentieth Century"/>
              </a:endParaRPr>
            </a:p>
          </p:txBody>
        </p:sp>
        <p:sp>
          <p:nvSpPr>
            <p:cNvPr id="384" name="Google Shape;384;p7"/>
            <p:cNvSpPr/>
            <p:nvPr/>
          </p:nvSpPr>
          <p:spPr>
            <a:xfrm>
              <a:off x="2113279" y="1909197"/>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7"/>
            <p:cNvSpPr txBox="1"/>
            <p:nvPr/>
          </p:nvSpPr>
          <p:spPr>
            <a:xfrm>
              <a:off x="2113279" y="1909197"/>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can add my food item into the cart.</a:t>
              </a:r>
              <a:endParaRPr/>
            </a:p>
          </p:txBody>
        </p:sp>
        <p:sp>
          <p:nvSpPr>
            <p:cNvPr id="386" name="Google Shape;386;p7"/>
            <p:cNvSpPr/>
            <p:nvPr/>
          </p:nvSpPr>
          <p:spPr>
            <a:xfrm>
              <a:off x="0" y="1909197"/>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7"/>
            <p:cNvSpPr txBox="1"/>
            <p:nvPr/>
          </p:nvSpPr>
          <p:spPr>
            <a:xfrm>
              <a:off x="39819" y="1949016"/>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Then</a:t>
              </a:r>
              <a:endParaRPr/>
            </a:p>
          </p:txBody>
        </p:sp>
        <p:sp>
          <p:nvSpPr>
            <p:cNvPr id="388" name="Google Shape;388;p7"/>
            <p:cNvSpPr/>
            <p:nvPr/>
          </p:nvSpPr>
          <p:spPr>
            <a:xfrm flipH="1" rot="10800000">
              <a:off x="0" y="2724740"/>
              <a:ext cx="8128000" cy="209201"/>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7"/>
            <p:cNvSpPr txBox="1"/>
            <p:nvPr/>
          </p:nvSpPr>
          <p:spPr>
            <a:xfrm rot="10800000">
              <a:off x="0" y="2724740"/>
              <a:ext cx="8128000" cy="209201"/>
            </a:xfrm>
            <a:prstGeom prst="rect">
              <a:avLst/>
            </a:prstGeom>
            <a:noFill/>
            <a:ln>
              <a:noFill/>
            </a:ln>
          </p:spPr>
          <p:txBody>
            <a:bodyPr anchorCtr="0" anchor="t" bIns="28575" lIns="28575" spcFirstLastPara="1" rIns="28575" wrap="square" tIns="28575">
              <a:noAutofit/>
            </a:bodyPr>
            <a:lstStyle/>
            <a:p>
              <a:pPr indent="-38100" lvl="1" marL="114300" marR="0" rtl="0" algn="l">
                <a:lnSpc>
                  <a:spcPct val="90000"/>
                </a:lnSpc>
                <a:spcBef>
                  <a:spcPts val="0"/>
                </a:spcBef>
                <a:spcAft>
                  <a:spcPts val="0"/>
                </a:spcAft>
                <a:buClr>
                  <a:schemeClr val="dk1"/>
                </a:buClr>
                <a:buSzPts val="1200"/>
                <a:buFont typeface="Twentieth Century"/>
                <a:buNone/>
              </a:pPr>
              <a:r>
                <a:t/>
              </a:r>
              <a:endParaRPr b="0" i="0" sz="1200" u="none" cap="none" strike="noStrike">
                <a:solidFill>
                  <a:schemeClr val="dk1"/>
                </a:solidFill>
                <a:latin typeface="Twentieth Century"/>
                <a:ea typeface="Twentieth Century"/>
                <a:cs typeface="Twentieth Century"/>
                <a:sym typeface="Twentieth Century"/>
              </a:endParaRPr>
            </a:p>
          </p:txBody>
        </p:sp>
      </p:grpSp>
      <p:sp>
        <p:nvSpPr>
          <p:cNvPr id="390" name="Google Shape;390;p7"/>
          <p:cNvSpPr txBox="1"/>
          <p:nvPr>
            <p:ph idx="12" type="sldNum"/>
          </p:nvPr>
        </p:nvSpPr>
        <p:spPr>
          <a:xfrm>
            <a:off x="10514011" y="5883275"/>
            <a:ext cx="764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grpSp>
        <p:nvGrpSpPr>
          <p:cNvPr id="395" name="Google Shape;395;p8"/>
          <p:cNvGrpSpPr/>
          <p:nvPr/>
        </p:nvGrpSpPr>
        <p:grpSpPr>
          <a:xfrm>
            <a:off x="787175" y="820143"/>
            <a:ext cx="10353679" cy="1517539"/>
            <a:chOff x="-4" y="0"/>
            <a:chExt cx="10353679" cy="1517539"/>
          </a:xfrm>
        </p:grpSpPr>
        <p:cxnSp>
          <p:nvCxnSpPr>
            <p:cNvPr id="396" name="Google Shape;396;p8"/>
            <p:cNvCxnSpPr/>
            <p:nvPr/>
          </p:nvCxnSpPr>
          <p:spPr>
            <a:xfrm>
              <a:off x="0" y="0"/>
              <a:ext cx="10353675" cy="0"/>
            </a:xfrm>
            <a:prstGeom prst="straightConnector1">
              <a:avLst/>
            </a:prstGeom>
            <a:solidFill>
              <a:srgbClr val="2CA3EE"/>
            </a:solidFill>
            <a:ln cap="flat" cmpd="sng" w="15875">
              <a:solidFill>
                <a:srgbClr val="2CA3EE"/>
              </a:solidFill>
              <a:prstDash val="solid"/>
              <a:round/>
              <a:headEnd len="sm" w="sm" type="none"/>
              <a:tailEnd len="sm" w="sm" type="none"/>
            </a:ln>
          </p:spPr>
        </p:cxnSp>
        <p:sp>
          <p:nvSpPr>
            <p:cNvPr id="397" name="Google Shape;397;p8"/>
            <p:cNvSpPr/>
            <p:nvPr/>
          </p:nvSpPr>
          <p:spPr>
            <a:xfrm>
              <a:off x="0" y="0"/>
              <a:ext cx="2070735" cy="15175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txBox="1"/>
            <p:nvPr/>
          </p:nvSpPr>
          <p:spPr>
            <a:xfrm>
              <a:off x="-4" y="7"/>
              <a:ext cx="2070900" cy="1517400"/>
            </a:xfrm>
            <a:prstGeom prst="rect">
              <a:avLst/>
            </a:prstGeom>
            <a:noFill/>
            <a:ln>
              <a:noFill/>
            </a:ln>
          </p:spPr>
          <p:txBody>
            <a:bodyPr anchorCtr="0" anchor="t" bIns="137150" lIns="137150" spcFirstLastPara="1" rIns="137150" wrap="square" tIns="137150">
              <a:noAutofit/>
            </a:bodyPr>
            <a:lstStyle/>
            <a:p>
              <a:pPr indent="0" lvl="0" marL="0" marR="0" rtl="0" algn="l">
                <a:lnSpc>
                  <a:spcPct val="90000"/>
                </a:lnSpc>
                <a:spcBef>
                  <a:spcPts val="0"/>
                </a:spcBef>
                <a:spcAft>
                  <a:spcPts val="0"/>
                </a:spcAft>
                <a:buClr>
                  <a:schemeClr val="dk1"/>
                </a:buClr>
                <a:buSzPts val="3600"/>
                <a:buFont typeface="Twentieth Century"/>
                <a:buNone/>
              </a:pPr>
              <a:r>
                <a:rPr lang="en-CA" sz="3600">
                  <a:solidFill>
                    <a:schemeClr val="dk1"/>
                  </a:solidFill>
                  <a:latin typeface="Twentieth Century"/>
                  <a:ea typeface="Twentieth Century"/>
                  <a:cs typeface="Twentieth Century"/>
                  <a:sym typeface="Twentieth Century"/>
                </a:rPr>
                <a:t>As a User </a:t>
              </a:r>
              <a:r>
                <a:rPr lang="en-CA" sz="4400">
                  <a:solidFill>
                    <a:schemeClr val="dk1"/>
                  </a:solidFill>
                  <a:latin typeface="Twentieth Century"/>
                  <a:ea typeface="Twentieth Century"/>
                  <a:cs typeface="Twentieth Century"/>
                  <a:sym typeface="Twentieth Century"/>
                </a:rPr>
                <a:t>: </a:t>
              </a:r>
              <a:endParaRPr/>
            </a:p>
          </p:txBody>
        </p:sp>
        <p:sp>
          <p:nvSpPr>
            <p:cNvPr id="399" name="Google Shape;399;p8"/>
            <p:cNvSpPr/>
            <p:nvPr/>
          </p:nvSpPr>
          <p:spPr>
            <a:xfrm>
              <a:off x="2226040" y="75876"/>
              <a:ext cx="8127634" cy="66483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8"/>
            <p:cNvSpPr txBox="1"/>
            <p:nvPr/>
          </p:nvSpPr>
          <p:spPr>
            <a:xfrm>
              <a:off x="2226040" y="75876"/>
              <a:ext cx="8127634" cy="664833"/>
            </a:xfrm>
            <a:prstGeom prst="rect">
              <a:avLst/>
            </a:prstGeom>
            <a:noFill/>
            <a:ln>
              <a:noFill/>
            </a:ln>
          </p:spPr>
          <p:txBody>
            <a:bodyPr anchorCtr="0" anchor="t" bIns="72375" lIns="72375" spcFirstLastPara="1" rIns="72375" wrap="square" tIns="72375">
              <a:noAutofit/>
            </a:bodyPr>
            <a:lstStyle/>
            <a:p>
              <a:pPr indent="0" lvl="0" marL="0" marR="0" rtl="0" algn="l">
                <a:lnSpc>
                  <a:spcPct val="90000"/>
                </a:lnSpc>
                <a:spcBef>
                  <a:spcPts val="0"/>
                </a:spcBef>
                <a:spcAft>
                  <a:spcPts val="0"/>
                </a:spcAft>
                <a:buClr>
                  <a:schemeClr val="dk1"/>
                </a:buClr>
                <a:buSzPts val="1900"/>
                <a:buFont typeface="Twentieth Century"/>
                <a:buNone/>
              </a:pPr>
              <a:r>
                <a:rPr lang="en-CA" sz="1900">
                  <a:solidFill>
                    <a:schemeClr val="dk1"/>
                  </a:solidFill>
                  <a:latin typeface="Twentieth Century"/>
                  <a:ea typeface="Twentieth Century"/>
                  <a:cs typeface="Twentieth Century"/>
                  <a:sym typeface="Twentieth Century"/>
                </a:rPr>
                <a:t>I want to </a:t>
              </a:r>
              <a:r>
                <a:rPr lang="en-CA" sz="2000">
                  <a:solidFill>
                    <a:schemeClr val="dk1"/>
                  </a:solidFill>
                  <a:latin typeface="Twentieth Century"/>
                  <a:ea typeface="Twentieth Century"/>
                  <a:cs typeface="Twentieth Century"/>
                  <a:sym typeface="Twentieth Century"/>
                </a:rPr>
                <a:t>view</a:t>
              </a:r>
              <a:r>
                <a:rPr lang="en-CA" sz="1900">
                  <a:solidFill>
                    <a:schemeClr val="dk1"/>
                  </a:solidFill>
                  <a:latin typeface="Twentieth Century"/>
                  <a:ea typeface="Twentieth Century"/>
                  <a:cs typeface="Twentieth Century"/>
                  <a:sym typeface="Twentieth Century"/>
                </a:rPr>
                <a:t> my cart items so that I can know to which food items I have chosen.</a:t>
              </a:r>
              <a:endParaRPr/>
            </a:p>
          </p:txBody>
        </p:sp>
        <p:cxnSp>
          <p:nvCxnSpPr>
            <p:cNvPr id="401" name="Google Shape;401;p8"/>
            <p:cNvCxnSpPr/>
            <p:nvPr/>
          </p:nvCxnSpPr>
          <p:spPr>
            <a:xfrm>
              <a:off x="2070735" y="740710"/>
              <a:ext cx="8282940" cy="0"/>
            </a:xfrm>
            <a:prstGeom prst="straightConnector1">
              <a:avLst/>
            </a:prstGeom>
            <a:solidFill>
              <a:srgbClr val="2CA3EE"/>
            </a:solidFill>
            <a:ln cap="flat" cmpd="sng" w="15875">
              <a:solidFill>
                <a:srgbClr val="BBD6F6"/>
              </a:solidFill>
              <a:prstDash val="solid"/>
              <a:round/>
              <a:headEnd len="sm" w="sm" type="none"/>
              <a:tailEnd len="sm" w="sm" type="none"/>
            </a:ln>
          </p:spPr>
        </p:cxnSp>
      </p:grpSp>
      <p:grpSp>
        <p:nvGrpSpPr>
          <p:cNvPr id="402" name="Google Shape;402;p8"/>
          <p:cNvGrpSpPr/>
          <p:nvPr/>
        </p:nvGrpSpPr>
        <p:grpSpPr>
          <a:xfrm>
            <a:off x="2855401" y="1725432"/>
            <a:ext cx="8128001" cy="2933941"/>
            <a:chOff x="0" y="0"/>
            <a:chExt cx="8128001" cy="2933941"/>
          </a:xfrm>
        </p:grpSpPr>
        <p:cxnSp>
          <p:nvCxnSpPr>
            <p:cNvPr id="403" name="Google Shape;403;p8"/>
            <p:cNvCxnSpPr/>
            <p:nvPr/>
          </p:nvCxnSpPr>
          <p:spPr>
            <a:xfrm>
              <a:off x="0" y="2724740"/>
              <a:ext cx="8128000" cy="0"/>
            </a:xfrm>
            <a:prstGeom prst="straightConnector1">
              <a:avLst/>
            </a:prstGeom>
            <a:noFill/>
            <a:ln cap="flat" cmpd="sng" w="15875">
              <a:solidFill>
                <a:srgbClr val="2281BC"/>
              </a:solidFill>
              <a:prstDash val="solid"/>
              <a:round/>
              <a:headEnd len="sm" w="sm" type="none"/>
              <a:tailEnd len="sm" w="sm" type="none"/>
            </a:ln>
          </p:spPr>
        </p:cxnSp>
        <p:cxnSp>
          <p:nvCxnSpPr>
            <p:cNvPr id="404" name="Google Shape;404;p8"/>
            <p:cNvCxnSpPr/>
            <p:nvPr/>
          </p:nvCxnSpPr>
          <p:spPr>
            <a:xfrm>
              <a:off x="0" y="1797425"/>
              <a:ext cx="8128000" cy="0"/>
            </a:xfrm>
            <a:prstGeom prst="straightConnector1">
              <a:avLst/>
            </a:prstGeom>
            <a:noFill/>
            <a:ln cap="flat" cmpd="sng" w="15875">
              <a:solidFill>
                <a:srgbClr val="2281BC"/>
              </a:solidFill>
              <a:prstDash val="solid"/>
              <a:round/>
              <a:headEnd len="sm" w="sm" type="none"/>
              <a:tailEnd len="sm" w="sm" type="none"/>
            </a:ln>
          </p:spPr>
        </p:cxnSp>
        <p:cxnSp>
          <p:nvCxnSpPr>
            <p:cNvPr id="405" name="Google Shape;405;p8"/>
            <p:cNvCxnSpPr/>
            <p:nvPr/>
          </p:nvCxnSpPr>
          <p:spPr>
            <a:xfrm>
              <a:off x="0" y="815557"/>
              <a:ext cx="8128000" cy="0"/>
            </a:xfrm>
            <a:prstGeom prst="straightConnector1">
              <a:avLst/>
            </a:prstGeom>
            <a:noFill/>
            <a:ln cap="flat" cmpd="sng" w="15875">
              <a:solidFill>
                <a:srgbClr val="2281BC"/>
              </a:solidFill>
              <a:prstDash val="solid"/>
              <a:round/>
              <a:headEnd len="sm" w="sm" type="none"/>
              <a:tailEnd len="sm" w="sm" type="none"/>
            </a:ln>
          </p:spPr>
        </p:cxnSp>
        <p:sp>
          <p:nvSpPr>
            <p:cNvPr id="406" name="Google Shape;406;p8"/>
            <p:cNvSpPr/>
            <p:nvPr/>
          </p:nvSpPr>
          <p:spPr>
            <a:xfrm>
              <a:off x="2113279" y="14"/>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8"/>
            <p:cNvSpPr txBox="1"/>
            <p:nvPr/>
          </p:nvSpPr>
          <p:spPr>
            <a:xfrm>
              <a:off x="2113279" y="14"/>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am on my home page</a:t>
              </a:r>
              <a:endParaRPr/>
            </a:p>
          </p:txBody>
        </p:sp>
        <p:sp>
          <p:nvSpPr>
            <p:cNvPr id="408" name="Google Shape;408;p8"/>
            <p:cNvSpPr/>
            <p:nvPr/>
          </p:nvSpPr>
          <p:spPr>
            <a:xfrm>
              <a:off x="7945" y="0"/>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txBox="1"/>
            <p:nvPr/>
          </p:nvSpPr>
          <p:spPr>
            <a:xfrm>
              <a:off x="47764" y="39819"/>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Given</a:t>
              </a:r>
              <a:endParaRPr/>
            </a:p>
          </p:txBody>
        </p:sp>
        <p:sp>
          <p:nvSpPr>
            <p:cNvPr id="410" name="Google Shape;410;p8"/>
            <p:cNvSpPr/>
            <p:nvPr/>
          </p:nvSpPr>
          <p:spPr>
            <a:xfrm flipH="1" rot="10800000">
              <a:off x="0" y="815557"/>
              <a:ext cx="8128000" cy="12554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txBox="1"/>
            <p:nvPr/>
          </p:nvSpPr>
          <p:spPr>
            <a:xfrm rot="10800000">
              <a:off x="0" y="815557"/>
              <a:ext cx="8128000" cy="125547"/>
            </a:xfrm>
            <a:prstGeom prst="rect">
              <a:avLst/>
            </a:prstGeom>
            <a:noFill/>
            <a:ln>
              <a:noFill/>
            </a:ln>
          </p:spPr>
          <p:txBody>
            <a:bodyPr anchorCtr="0" anchor="t" bIns="17125" lIns="17125" spcFirstLastPara="1" rIns="17125" wrap="square" tIns="17125">
              <a:noAutofit/>
            </a:bodyPr>
            <a:lstStyle/>
            <a:p>
              <a:pPr indent="-12700" lvl="1" marL="57150" marR="0" rtl="0" algn="l">
                <a:lnSpc>
                  <a:spcPct val="90000"/>
                </a:lnSpc>
                <a:spcBef>
                  <a:spcPts val="0"/>
                </a:spcBef>
                <a:spcAft>
                  <a:spcPts val="0"/>
                </a:spcAft>
                <a:buClr>
                  <a:schemeClr val="dk1"/>
                </a:buClr>
                <a:buSzPts val="700"/>
                <a:buFont typeface="Twentieth Century"/>
                <a:buNone/>
              </a:pPr>
              <a:r>
                <a:t/>
              </a:r>
              <a:endParaRPr b="0" i="0" sz="700" u="none" cap="none" strike="noStrike">
                <a:solidFill>
                  <a:schemeClr val="dk1"/>
                </a:solidFill>
                <a:latin typeface="Twentieth Century"/>
                <a:ea typeface="Twentieth Century"/>
                <a:cs typeface="Twentieth Century"/>
                <a:sym typeface="Twentieth Century"/>
              </a:endParaRPr>
            </a:p>
          </p:txBody>
        </p:sp>
        <p:sp>
          <p:nvSpPr>
            <p:cNvPr id="412" name="Google Shape;412;p8"/>
            <p:cNvSpPr/>
            <p:nvPr/>
          </p:nvSpPr>
          <p:spPr>
            <a:xfrm>
              <a:off x="2113279" y="981881"/>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8"/>
            <p:cNvSpPr txBox="1"/>
            <p:nvPr/>
          </p:nvSpPr>
          <p:spPr>
            <a:xfrm>
              <a:off x="2113279" y="981881"/>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click on Cart</a:t>
              </a:r>
              <a:endParaRPr/>
            </a:p>
          </p:txBody>
        </p:sp>
        <p:sp>
          <p:nvSpPr>
            <p:cNvPr id="414" name="Google Shape;414;p8"/>
            <p:cNvSpPr/>
            <p:nvPr/>
          </p:nvSpPr>
          <p:spPr>
            <a:xfrm>
              <a:off x="0" y="981881"/>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8"/>
            <p:cNvSpPr txBox="1"/>
            <p:nvPr/>
          </p:nvSpPr>
          <p:spPr>
            <a:xfrm>
              <a:off x="39819" y="1021700"/>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When</a:t>
              </a:r>
              <a:endParaRPr/>
            </a:p>
          </p:txBody>
        </p:sp>
        <p:sp>
          <p:nvSpPr>
            <p:cNvPr id="416" name="Google Shape;416;p8"/>
            <p:cNvSpPr/>
            <p:nvPr/>
          </p:nvSpPr>
          <p:spPr>
            <a:xfrm flipH="1" rot="10800000">
              <a:off x="0" y="1797425"/>
              <a:ext cx="8128000" cy="7099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txBox="1"/>
            <p:nvPr/>
          </p:nvSpPr>
          <p:spPr>
            <a:xfrm rot="10800000">
              <a:off x="0" y="1797425"/>
              <a:ext cx="8128000" cy="70995"/>
            </a:xfrm>
            <a:prstGeom prst="rect">
              <a:avLst/>
            </a:prstGeom>
            <a:noFill/>
            <a:ln>
              <a:noFill/>
            </a:ln>
          </p:spPr>
          <p:txBody>
            <a:bodyPr anchorCtr="0" anchor="t" bIns="9525" lIns="9525" spcFirstLastPara="1" rIns="9525" wrap="square" tIns="9525">
              <a:noAutofit/>
            </a:bodyPr>
            <a:lstStyle/>
            <a:p>
              <a:pPr indent="-31750" lvl="1" marL="57150" marR="0" rtl="0" algn="l">
                <a:lnSpc>
                  <a:spcPct val="90000"/>
                </a:lnSpc>
                <a:spcBef>
                  <a:spcPts val="0"/>
                </a:spcBef>
                <a:spcAft>
                  <a:spcPts val="0"/>
                </a:spcAft>
                <a:buClr>
                  <a:schemeClr val="dk1"/>
                </a:buClr>
                <a:buSzPts val="400"/>
                <a:buFont typeface="Twentieth Century"/>
                <a:buNone/>
              </a:pPr>
              <a:r>
                <a:t/>
              </a:r>
              <a:endParaRPr b="0" i="0" sz="400" u="none" cap="none" strike="noStrike">
                <a:solidFill>
                  <a:schemeClr val="dk1"/>
                </a:solidFill>
                <a:latin typeface="Twentieth Century"/>
                <a:ea typeface="Twentieth Century"/>
                <a:cs typeface="Twentieth Century"/>
                <a:sym typeface="Twentieth Century"/>
              </a:endParaRPr>
            </a:p>
          </p:txBody>
        </p:sp>
        <p:sp>
          <p:nvSpPr>
            <p:cNvPr id="418" name="Google Shape;418;p8"/>
            <p:cNvSpPr/>
            <p:nvPr/>
          </p:nvSpPr>
          <p:spPr>
            <a:xfrm>
              <a:off x="2113279" y="1909197"/>
              <a:ext cx="6014720" cy="81554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8"/>
            <p:cNvSpPr txBox="1"/>
            <p:nvPr/>
          </p:nvSpPr>
          <p:spPr>
            <a:xfrm>
              <a:off x="2113279" y="1909197"/>
              <a:ext cx="6014720" cy="815543"/>
            </a:xfrm>
            <a:prstGeom prst="rect">
              <a:avLst/>
            </a:prstGeom>
            <a:noFill/>
            <a:ln>
              <a:noFill/>
            </a:ln>
          </p:spPr>
          <p:txBody>
            <a:bodyPr anchorCtr="0" anchor="b" bIns="53325" lIns="53325" spcFirstLastPara="1" rIns="53325" wrap="square" tIns="53325">
              <a:noAutofit/>
            </a:bodyPr>
            <a:lstStyle/>
            <a:p>
              <a:pPr indent="0" lvl="0" marL="0" marR="0" rtl="0" algn="l">
                <a:lnSpc>
                  <a:spcPct val="90000"/>
                </a:lnSpc>
                <a:spcBef>
                  <a:spcPts val="0"/>
                </a:spcBef>
                <a:spcAft>
                  <a:spcPts val="0"/>
                </a:spcAft>
                <a:buClr>
                  <a:schemeClr val="dk1"/>
                </a:buClr>
                <a:buSzPts val="2800"/>
                <a:buFont typeface="Twentieth Century"/>
                <a:buNone/>
              </a:pPr>
              <a:r>
                <a:rPr lang="en-CA" sz="2800">
                  <a:solidFill>
                    <a:schemeClr val="dk1"/>
                  </a:solidFill>
                  <a:latin typeface="Twentieth Century"/>
                  <a:ea typeface="Twentieth Century"/>
                  <a:cs typeface="Twentieth Century"/>
                  <a:sym typeface="Twentieth Century"/>
                </a:rPr>
                <a:t>I am able to see food items added into cart</a:t>
              </a:r>
              <a:endParaRPr/>
            </a:p>
          </p:txBody>
        </p:sp>
        <p:sp>
          <p:nvSpPr>
            <p:cNvPr id="420" name="Google Shape;420;p8"/>
            <p:cNvSpPr/>
            <p:nvPr/>
          </p:nvSpPr>
          <p:spPr>
            <a:xfrm>
              <a:off x="0" y="1909197"/>
              <a:ext cx="2113280" cy="815543"/>
            </a:xfrm>
            <a:prstGeom prst="round2SameRect">
              <a:avLst>
                <a:gd fmla="val 16670" name="adj1"/>
                <a:gd fmla="val 0" name="adj2"/>
              </a:avLst>
            </a:prstGeom>
            <a:solidFill>
              <a:srgbClr val="2CA3EE"/>
            </a:solidFill>
            <a:ln cap="flat" cmpd="sng" w="15875">
              <a:solidFill>
                <a:srgbClr val="2CA3E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8"/>
            <p:cNvSpPr txBox="1"/>
            <p:nvPr/>
          </p:nvSpPr>
          <p:spPr>
            <a:xfrm>
              <a:off x="39819" y="1949016"/>
              <a:ext cx="2033642" cy="77572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lt1"/>
                </a:buClr>
                <a:buSzPts val="3600"/>
                <a:buFont typeface="Twentieth Century"/>
                <a:buNone/>
              </a:pPr>
              <a:r>
                <a:rPr lang="en-CA" sz="3600">
                  <a:solidFill>
                    <a:schemeClr val="lt1"/>
                  </a:solidFill>
                  <a:latin typeface="Twentieth Century"/>
                  <a:ea typeface="Twentieth Century"/>
                  <a:cs typeface="Twentieth Century"/>
                  <a:sym typeface="Twentieth Century"/>
                </a:rPr>
                <a:t>Then</a:t>
              </a:r>
              <a:endParaRPr/>
            </a:p>
          </p:txBody>
        </p:sp>
        <p:sp>
          <p:nvSpPr>
            <p:cNvPr id="422" name="Google Shape;422;p8"/>
            <p:cNvSpPr/>
            <p:nvPr/>
          </p:nvSpPr>
          <p:spPr>
            <a:xfrm flipH="1" rot="10800000">
              <a:off x="0" y="2724740"/>
              <a:ext cx="8128000" cy="209201"/>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txBox="1"/>
            <p:nvPr/>
          </p:nvSpPr>
          <p:spPr>
            <a:xfrm rot="10800000">
              <a:off x="0" y="2724740"/>
              <a:ext cx="8128000" cy="209201"/>
            </a:xfrm>
            <a:prstGeom prst="rect">
              <a:avLst/>
            </a:prstGeom>
            <a:noFill/>
            <a:ln>
              <a:noFill/>
            </a:ln>
          </p:spPr>
          <p:txBody>
            <a:bodyPr anchorCtr="0" anchor="t" bIns="28575" lIns="28575" spcFirstLastPara="1" rIns="28575" wrap="square" tIns="28575">
              <a:noAutofit/>
            </a:bodyPr>
            <a:lstStyle/>
            <a:p>
              <a:pPr indent="-38100" lvl="1" marL="114300" marR="0" rtl="0" algn="l">
                <a:lnSpc>
                  <a:spcPct val="90000"/>
                </a:lnSpc>
                <a:spcBef>
                  <a:spcPts val="0"/>
                </a:spcBef>
                <a:spcAft>
                  <a:spcPts val="0"/>
                </a:spcAft>
                <a:buClr>
                  <a:schemeClr val="dk1"/>
                </a:buClr>
                <a:buSzPts val="1200"/>
                <a:buFont typeface="Twentieth Century"/>
                <a:buNone/>
              </a:pPr>
              <a:r>
                <a:t/>
              </a:r>
              <a:endParaRPr b="0" i="0" sz="1200" u="none" cap="none" strike="noStrike">
                <a:solidFill>
                  <a:schemeClr val="dk1"/>
                </a:solidFill>
                <a:latin typeface="Twentieth Century"/>
                <a:ea typeface="Twentieth Century"/>
                <a:cs typeface="Twentieth Century"/>
                <a:sym typeface="Twentieth Century"/>
              </a:endParaRPr>
            </a:p>
          </p:txBody>
        </p:sp>
      </p:grpSp>
      <p:sp>
        <p:nvSpPr>
          <p:cNvPr id="424" name="Google Shape;424;p8"/>
          <p:cNvSpPr txBox="1"/>
          <p:nvPr>
            <p:ph idx="12" type="sldNum"/>
          </p:nvPr>
        </p:nvSpPr>
        <p:spPr>
          <a:xfrm>
            <a:off x="10514011" y="5883275"/>
            <a:ext cx="764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roplet">
  <a:themeElements>
    <a:clrScheme name="Droplet">
      <a:dk1>
        <a:srgbClr val="000000"/>
      </a:dk1>
      <a:lt1>
        <a:srgbClr val="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2020-10-06T22:43:45Z</dcterms:created>
  <dc:creator>gurneet kaur</dc:creator>
</cp:coreProperties>
</file>